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73" r:id="rId5"/>
    <p:sldId id="267" r:id="rId6"/>
    <p:sldId id="266" r:id="rId7"/>
    <p:sldId id="274" r:id="rId8"/>
    <p:sldId id="276" r:id="rId9"/>
    <p:sldId id="268" r:id="rId10"/>
    <p:sldId id="277" r:id="rId11"/>
    <p:sldId id="283" r:id="rId12"/>
    <p:sldId id="270" r:id="rId13"/>
    <p:sldId id="278" r:id="rId14"/>
    <p:sldId id="259" r:id="rId15"/>
    <p:sldId id="279" r:id="rId16"/>
    <p:sldId id="280" r:id="rId17"/>
    <p:sldId id="281" r:id="rId18"/>
    <p:sldId id="271" r:id="rId19"/>
    <p:sldId id="282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5495-2B45-4659-8232-8B5A22A2FAD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C287-EEE7-4247-9DF9-BEF364F48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5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B%D0%B4%D0%B0%D1%82" TargetMode="External"/><Relationship Id="rId7" Type="http://schemas.microsoft.com/office/2007/relationships/hdphoto" Target="../media/hdphoto1.wdp"/><Relationship Id="rId2" Type="http://schemas.openxmlformats.org/officeDocument/2006/relationships/hyperlink" Target="https://ru.wikipedia.org/wiki/%D0%93%D0%BE%D1%81%D1%83%D0%B4%D0%B0%D1%80%D1%81%D1%82%D0%B2%D0%B5%D0%BD%D0%BD%D0%B0%D1%8F_%D0%B4%D1%83%D0%BC%D0%B0_%D0%A0%D0%A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4" Type="http://schemas.openxmlformats.org/officeDocument/2006/relationships/hyperlink" Target="https://ru.wikipedia.org/wiki/%D0%A8%D1%82%D1%8B%D0%BA%D0%B8_(%D0%BC%D0%B5%D0%BC%D0%BE%D1%80%D0%B8%D0%B0%D0%BB)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iki-linki.ru/Page/11377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3" Type="http://schemas.openxmlformats.org/officeDocument/2006/relationships/hyperlink" Target="https://ru.wikipedia.org/wiki/1967_%D0%B3%D0%BE%D0%B4" TargetMode="External"/><Relationship Id="rId7" Type="http://schemas.openxmlformats.org/officeDocument/2006/relationships/hyperlink" Target="https://ru.wikipedia.org/wiki/%D0%91%D1%80%D0%B5%D0%B6%D0%BD%D0%B5%D0%B2,_%D0%9B%D0%B5%D0%BE%D0%BD%D0%B8%D0%B4_%D0%98%D0%BB%D1%8C%D0%B8%D1%87" TargetMode="External"/><Relationship Id="rId12" Type="http://schemas.microsoft.com/office/2007/relationships/hdphoto" Target="../media/hdphoto2.wdp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1%87%D0%BD%D1%8B%D0%B9_%D0%BE%D0%B3%D0%BE%D0%BD%D1%8C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ru.wikipedia.org/wiki/%D0%A2%D0%BE%D0%BC%D1%81%D0%BA%D0%B8%D0%B9,_%D0%9D%D0%B8%D0%BA%D0%BE%D0%BB%D0%B0%D0%B9_%D0%92%D0%B0%D1%81%D0%B8%D0%BB%D1%8C%D0%B5%D0%B2%D0%B8%D1%87" TargetMode="External"/><Relationship Id="rId10" Type="http://schemas.openxmlformats.org/officeDocument/2006/relationships/hyperlink" Target="https://ru.wikipedia.org/wiki/%D0%9C%D0%B0%D1%80%D1%81%D0%BE%D0%B2%D0%BE_%D0%BF%D0%BE%D0%BB%D0%B5_(%D0%A1%D0%B0%D0%BD%D0%BA%D1%82-%D0%9F%D0%B5%D1%82%D0%B5%D1%80%D0%B1%D1%83%D1%80%D0%B3)" TargetMode="External"/><Relationship Id="rId4" Type="http://schemas.openxmlformats.org/officeDocument/2006/relationships/hyperlink" Target="https://ru.wikipedia.org/wiki/%D0%A0%D0%B0%D0%B1%D0%B0%D0%B5%D0%B2,_%D0%AE%D1%80%D0%B8%D0%B9_%D0%A0%D0%BE%D0%BC%D0%B0%D0%BD%D0%BE%D0%B2%D0%B8%D1%87" TargetMode="External"/><Relationship Id="rId9" Type="http://schemas.openxmlformats.org/officeDocument/2006/relationships/hyperlink" Target="https://ru.wikipedia.org/wiki/%D0%9C%D0%B0%D1%80%D0%B5%D1%81%D1%8C%D0%B5%D0%B2,_%D0%90%D0%BB%D0%B5%D0%BA%D1%81%D0%B5%D0%B9_%D0%9F%D0%B5%D1%82%D1%80%D0%BE%D0%B2%D0%B8%D1%8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7%D0%B8%D0%B4%D0%B5%D0%BD%D1%82_%D0%A0%D0%BE%D1%81%D1%81%D0%B8%D0%B8" TargetMode="External"/><Relationship Id="rId3" Type="http://schemas.openxmlformats.org/officeDocument/2006/relationships/hyperlink" Target="https://ru.wikipedia.org/wiki/1997_%D0%B3%D0%BE%D0%B4" TargetMode="External"/><Relationship Id="rId7" Type="http://schemas.openxmlformats.org/officeDocument/2006/relationships/hyperlink" Target="https://ru.wikipedia.org/wiki/%D0%9F%D1%80%D0%B5%D0%B7%D0%B8%D0%B4%D0%B5%D0%BD%D1%82%D1%81%D0%BA%D0%B8%D0%B9_%D0%BF%D0%BE%D0%BB%D0%BA" TargetMode="External"/><Relationship Id="rId12" Type="http://schemas.microsoft.com/office/2007/relationships/hdphoto" Target="../media/hdphoto4.wdp"/><Relationship Id="rId2" Type="http://schemas.openxmlformats.org/officeDocument/2006/relationships/hyperlink" Target="https://ru.wikipedia.org/wiki/12_%D0%B4%D0%B5%D0%BA%D0%B0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0%B2%D0%B7%D0%BE%D0%BB%D0%B5%D0%B9_%D0%9B%D0%B5%D0%BD%D0%B8%D0%BD%D0%B0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ru.wikipedia.org/wiki/%D0%A7%D0%B0%D1%81%D0%BE%D0%B2%D0%BE%D0%B9" TargetMode="External"/><Relationship Id="rId10" Type="http://schemas.openxmlformats.org/officeDocument/2006/relationships/hyperlink" Target="https://ru.wikipedia.org/wiki/2009_%D0%B3%D0%BE%D0%B4" TargetMode="External"/><Relationship Id="rId4" Type="http://schemas.openxmlformats.org/officeDocument/2006/relationships/hyperlink" Target="https://ru.wikipedia.org/wiki/%D0%A3%D0%BA%D0%B0%D0%B7_%D0%9F%D1%80%D0%B5%D0%B7%D0%B8%D0%B4%D0%B5%D0%BD%D1%82%D0%B0_%D0%A0%D0%BE%D1%81%D1%81%D0%B8%D0%B9%D1%81%D0%BA%D0%BE%D0%B9_%D0%A4%D0%B5%D0%B4%D0%B5%D1%80%D0%B0%D1%86%D0%B8%D0%B8" TargetMode="External"/><Relationship Id="rId9" Type="http://schemas.openxmlformats.org/officeDocument/2006/relationships/hyperlink" Target="https://ru.wikipedia.org/wiki/17_%D0%BD%D0%BE%D1%8F%D0%B1%D1%80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  СОЛДАТ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429000"/>
            <a:ext cx="4384576" cy="29523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ТВОЁ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ПОДВИГ ТВОЙ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БЕССМЕРТЕН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4"/>
            <a:ext cx="5544616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solidFill>
                  <a:srgbClr val="1B1F21"/>
                </a:solidFill>
                <a:ea typeface="Calibri"/>
                <a:cs typeface="Times New Roman"/>
              </a:rPr>
              <a:t>В современной столице мемориал у Кремлевской стены в Александровском саду стал центром замечательной традиции. Сюда приезжают ветераны и их потомки, приходят иностранные делегации, тысячи московских новобрачных. Возложить цветы, поклониться Неизвестному герою и отдать дань вечной памяти всем, кто, не щадя своей жизни, сражался за счастье грядущих поколений.</a:t>
            </a:r>
            <a:r>
              <a:rPr lang="ru-RU" sz="3600" dirty="0">
                <a:solidFill>
                  <a:srgbClr val="1B1F2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1B1F21"/>
                </a:solidFill>
                <a:ea typeface="Calibri"/>
                <a:cs typeface="Times New Roman"/>
              </a:rPr>
            </a:br>
            <a:r>
              <a:rPr lang="ru-RU" sz="4500" dirty="0">
                <a:solidFill>
                  <a:srgbClr val="1B1F21"/>
                </a:solidFill>
                <a:ea typeface="Calibri"/>
                <a:cs typeface="Times New Roman"/>
              </a:rPr>
              <a:t/>
            </a:r>
            <a:br>
              <a:rPr lang="ru-RU" sz="4500" dirty="0">
                <a:solidFill>
                  <a:srgbClr val="1B1F21"/>
                </a:solidFill>
                <a:ea typeface="Calibri"/>
                <a:cs typeface="Times New Roman"/>
              </a:rPr>
            </a:b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98" b="12764"/>
          <a:stretch/>
        </p:blipFill>
        <p:spPr bwMode="auto">
          <a:xfrm>
            <a:off x="251520" y="1192696"/>
            <a:ext cx="2547937" cy="347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1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685800"/>
            <a:ext cx="4741912" cy="454340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  <a:buNone/>
            </a:pPr>
            <a:r>
              <a:rPr lang="ru-RU" sz="2800" dirty="0">
                <a:solidFill>
                  <a:srgbClr val="1B1F21"/>
                </a:solidFill>
                <a:ea typeface="Calibri"/>
                <a:cs typeface="Times New Roman"/>
              </a:rPr>
              <a:t>Огонь горящий – как символ жизни, огонь обжигающий – как напоминание о цене Победы. И пока горит этот Вечный огонь, в сердцах людей будет жить память о великом подвиге.</a:t>
            </a:r>
            <a:endParaRPr lang="ru-RU" sz="2800" dirty="0">
              <a:solidFill>
                <a:srgbClr val="30303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808312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760640"/>
          </a:xfrm>
        </p:spPr>
      </p:pic>
    </p:spTree>
    <p:extLst>
      <p:ext uri="{BB962C8B-B14F-4D97-AF65-F5344CB8AC3E}">
        <p14:creationId xmlns:p14="http://schemas.microsoft.com/office/powerpoint/2010/main" xmlns="" val="10886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843808" y="685800"/>
            <a:ext cx="5461992" cy="5191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Великая Отечественная война  унесла жизни десятки миллионов  жизней . Многие имена до сих пор неизвестны. В населенных пунктах нашей страны и других государств  установлены памятники неизвестному солдату. Эти памятники – дань тем, кто отдал свою жизнь за мир во всем мире.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3780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30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2717" y="3674736"/>
            <a:ext cx="2304256" cy="9784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. Новокузнецк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001" y="476672"/>
            <a:ext cx="2525692" cy="302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31136"/>
            <a:ext cx="2400509" cy="31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2123727" y="5229200"/>
            <a:ext cx="2400509" cy="80467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b="1" dirty="0" smtClean="0"/>
              <a:t>. Одесса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29246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149283" y="2708920"/>
            <a:ext cx="2520280" cy="80467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Г. Волгоград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80714"/>
            <a:ext cx="2736304" cy="33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6444208" y="5229200"/>
            <a:ext cx="2304256" cy="80467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. Берлин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84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7914456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Ростовская область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авторская программа\г. Шах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792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64498" y="1945534"/>
            <a:ext cx="2520280" cy="504056"/>
          </a:xfrm>
          <a:prstGeom prst="round2DiagRect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. Шахты</a:t>
            </a:r>
            <a:endParaRPr lang="ru-RU" b="1" dirty="0"/>
          </a:p>
        </p:txBody>
      </p:sp>
      <p:pic>
        <p:nvPicPr>
          <p:cNvPr id="2051" name="Picture 3" descr="C:\Users\USER\Desktop\авторская программа\пос. Дубов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068" y="2701618"/>
            <a:ext cx="31434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60068" y="4910539"/>
            <a:ext cx="3143456" cy="4572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ос. </a:t>
            </a:r>
            <a:r>
              <a:rPr lang="ru-RU" b="1" dirty="0" err="1" smtClean="0"/>
              <a:t>Дубовский</a:t>
            </a:r>
            <a:endParaRPr lang="ru-RU" b="1" dirty="0"/>
          </a:p>
        </p:txBody>
      </p:sp>
      <p:pic>
        <p:nvPicPr>
          <p:cNvPr id="2052" name="Picture 4" descr="C:\Users\USER\Desktop\авторская программа\х. Красный яр каменский район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982"/>
            <a:ext cx="3090044" cy="22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100394" y="2221542"/>
            <a:ext cx="3043606" cy="63194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  <a:r>
              <a:rPr lang="ru-RU" b="1" dirty="0" smtClean="0"/>
              <a:t>. Красный Яр</a:t>
            </a:r>
            <a:endParaRPr lang="ru-RU" b="1" dirty="0"/>
          </a:p>
        </p:txBody>
      </p:sp>
      <p:pic>
        <p:nvPicPr>
          <p:cNvPr id="2053" name="Picture 5" descr="C:\Users\USER\Desktop\авторская программа\ст. Мелиховска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56" b="10553"/>
          <a:stretch/>
        </p:blipFill>
        <p:spPr bwMode="auto">
          <a:xfrm>
            <a:off x="4143767" y="2701618"/>
            <a:ext cx="2670386" cy="19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41924" y="4572203"/>
            <a:ext cx="4129044" cy="6766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ст. </a:t>
            </a:r>
            <a:r>
              <a:rPr lang="ru-RU" b="1" dirty="0" err="1" smtClean="0"/>
              <a:t>Мелиховская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691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661248"/>
            <a:ext cx="7626424" cy="510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Город   Донецк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\Desktop\авторская программа\_do=photo_photobig=17575420091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87" y="476672"/>
            <a:ext cx="32878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298984" y="3855263"/>
            <a:ext cx="3024336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пос. </a:t>
            </a:r>
            <a:r>
              <a:rPr lang="ru-RU" b="1" dirty="0" err="1" smtClean="0"/>
              <a:t>Гундоровский</a:t>
            </a:r>
            <a:endParaRPr lang="ru-RU" b="1" dirty="0"/>
          </a:p>
        </p:txBody>
      </p:sp>
      <p:pic>
        <p:nvPicPr>
          <p:cNvPr id="3076" name="Picture 4" descr="C:\Users\USER\Desktop\авторская программа\img_0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3" t="-4986" r="5967" b="4986"/>
          <a:stretch/>
        </p:blipFill>
        <p:spPr bwMode="auto">
          <a:xfrm>
            <a:off x="4860032" y="214118"/>
            <a:ext cx="3804456" cy="36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60032" y="3825039"/>
            <a:ext cx="3804456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ос. </a:t>
            </a:r>
            <a:r>
              <a:rPr lang="ru-RU" b="1" dirty="0" err="1" smtClean="0"/>
              <a:t>Шевыревка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224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877272"/>
            <a:ext cx="7626424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Ростовская область           (трасса М-4)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67944" y="457200"/>
            <a:ext cx="4824536" cy="54920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</a:t>
            </a:r>
            <a:r>
              <a:rPr lang="ru-RU" b="1" dirty="0"/>
              <a:t>. 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авторская программа\Невернувшимся_с_вой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0040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1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908720"/>
            <a:ext cx="4320479" cy="56886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2014 года </a:t>
            </a:r>
            <a:r>
              <a:rPr lang="ru-RU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сударственная дума РФ"/>
              </a:rPr>
              <a:t>Государственная дума РФ</a:t>
            </a:r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объявила 3 декабря памятной датой России —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Днём неизвестного солдата.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в честь памяти обо всех погибших в годы Великой Отечественной войны неизвестных солдатах и совпадает с днём, когда прах неизвестного 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лдат"/>
              </a:rPr>
              <a:t>солдата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Штыки (мемориал)"/>
              </a:rPr>
              <a:t>братской могилы на 41-м  километре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Ленинградское шоссе (Москва)"/>
              </a:rPr>
              <a:t>Ленинградского шоссе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торжественно захоронен в Александровском саду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 descr="C:\Users\USER\Desktop\авторская программа\s27590994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9" t="6432" b="13052"/>
          <a:stretch/>
        </p:blipFill>
        <p:spPr bwMode="auto">
          <a:xfrm>
            <a:off x="4427984" y="954157"/>
            <a:ext cx="4716016" cy="36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78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77272"/>
            <a:ext cx="7986464" cy="792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57200"/>
            <a:ext cx="4093840" cy="55640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кажется порою, что солдаты,</a:t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кровавых не пришедшие полей,</a:t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 землю эту полегли когда-то,</a:t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превратились в белых журавлей.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88843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2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336" y="980728"/>
            <a:ext cx="5140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Исторически, в ходе войн, множество солдат гибло и их останки не были или не могли быть опознаны.</a:t>
            </a:r>
          </a:p>
          <a:p>
            <a:pPr fontAlgn="base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XX веке, после окончания кровопролитной 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Первой мировой войны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образовываться традиция, по которой нации и государства устанавливают памятники Неизвестному солдату, символизирующие память, благодарность и уважение всем погибшим солдатам</a:t>
            </a:r>
            <a:endParaRPr lang="ru-RU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авторская программа\s275909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1" t="5571" r="48776" b="7086"/>
          <a:stretch/>
        </p:blipFill>
        <p:spPr bwMode="auto">
          <a:xfrm>
            <a:off x="218661" y="496957"/>
            <a:ext cx="3160643" cy="3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1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908720"/>
            <a:ext cx="4320480" cy="502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 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Если открыть любую изданную в нашей стране «Книгу Памяти», то напротив фамилий огромного числа советских солдат, не вернувшихся с Великой Отечественной войны, написано «пропал без вести». </a:t>
            </a:r>
            <a:endParaRPr lang="ru-RU" sz="2800" dirty="0"/>
          </a:p>
        </p:txBody>
      </p:sp>
      <p:pic>
        <p:nvPicPr>
          <p:cNvPr id="7170" name="Picture 2" descr="C:\Users\USER\Desktop\авторская программа\s275909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7" t="7852" b="11439"/>
          <a:stretch/>
        </p:blipFill>
        <p:spPr bwMode="auto">
          <a:xfrm>
            <a:off x="257867" y="620688"/>
            <a:ext cx="36358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3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764704"/>
            <a:ext cx="489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50"/>
              </a:spcAft>
            </a:pPr>
            <a:r>
              <a:rPr lang="ru-RU" sz="2800" dirty="0">
                <a:solidFill>
                  <a:srgbClr val="000000"/>
                </a:solidFill>
                <a:ea typeface="Times New Roman"/>
              </a:rPr>
              <a:t>3 декабря 1966 г., в ознаменование 25-летней годовщины разгрома немецких войск под Москвой прах неизвестного солдата был перенесён из братской могилы на 41-м километре Ленинградского шоссе и торжественно захоронен в Александровском саду. </a:t>
            </a:r>
            <a:endParaRPr lang="ru-RU" sz="2800" dirty="0">
              <a:ea typeface="Times New Roman"/>
            </a:endParaRPr>
          </a:p>
        </p:txBody>
      </p:sp>
      <p:pic>
        <p:nvPicPr>
          <p:cNvPr id="8194" name="Picture 2" descr="C:\Users\USER\Desktop\авторская программа\s275909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5" b="4180"/>
          <a:stretch/>
        </p:blipFill>
        <p:spPr bwMode="auto">
          <a:xfrm>
            <a:off x="0" y="496957"/>
            <a:ext cx="3810000" cy="32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4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48681"/>
            <a:ext cx="6707088" cy="5577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7 год"/>
              </a:rPr>
              <a:t>1967 года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месте захоронения открыт мемориальный архитектурный ансамбль «Могила Неизвестного солдата», созданный по проекту архитекторов Д. И. </a:t>
            </a:r>
            <a:r>
              <a:rPr lang="ru-RU" sz="28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 А. Климова,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Ю. Р. </a:t>
            </a:r>
            <a:r>
              <a:rPr lang="ru-RU" sz="28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Рабаева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8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 </a:t>
            </a:r>
            <a:r>
              <a:rPr lang="ru-RU" sz="28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Н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. В. Томского</a:t>
            </a:r>
            <a:r>
              <a:rPr lang="ru-RU" sz="280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smtClean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Зажжён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Вечный огонь"/>
              </a:rPr>
              <a:t>Вечный огонь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режнев, Леонид Ильич"/>
              </a:rPr>
              <a:t>Л. И. Брежневым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принявшим факел от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рой Советского Союза"/>
              </a:rPr>
              <a:t>Героя Советского Союза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ресьев, Алексей Петрович"/>
              </a:rPr>
              <a:t>А. П. Маресьева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Вечный огонь на Могиле Неизвестного Солдата был зажжён от огня на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арсово поле (Санкт-Петербург)"/>
              </a:rPr>
              <a:t>Марсовом поле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18356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8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НЕИЗВЕСТНОГО СОЛДАТА, г. Москва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22" y="685800"/>
            <a:ext cx="7410556" cy="4327376"/>
          </a:xfrm>
        </p:spPr>
      </p:pic>
    </p:spTree>
    <p:extLst>
      <p:ext uri="{BB962C8B-B14F-4D97-AF65-F5344CB8AC3E}">
        <p14:creationId xmlns:p14="http://schemas.microsoft.com/office/powerpoint/2010/main" xmlns="" val="33799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20688"/>
            <a:ext cx="5023520" cy="5335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0000"/>
                </a:solidFill>
                <a:ea typeface="Calibri"/>
                <a:cs typeface="Times New Roman"/>
              </a:rPr>
              <a:t>«Имя твоё неизвестно, подвиг твой бессмертен», 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- </a:t>
            </a: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такие слова начертаны на сводах этого мемориального комплекса. Они стали своеобразным девизом участников поискового движения, которые разыскивают не погребенные останки советских воинов и придают их земле. 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76"/>
          <a:stretch/>
        </p:blipFill>
        <p:spPr bwMode="auto">
          <a:xfrm>
            <a:off x="467544" y="332656"/>
            <a:ext cx="2382069" cy="402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8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636912"/>
            <a:ext cx="6264696" cy="19350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1B1F21"/>
                </a:solidFill>
                <a:ea typeface="Calibri"/>
                <a:cs typeface="Times New Roman"/>
              </a:rPr>
              <a:t>В 2009 году памятнику был присвоен статус Общенационального мемориала воинской славы. А в 2010 году памятник на Могиле Неизвестного Солдата, блоки с землей городов-героев и памятный знак в честь городов, удостоенных почётного звания Российской Федерации «Город воинской славы» были включены в список «особо ценных объектов культурного наследия» страны.</a:t>
            </a:r>
            <a:br>
              <a:rPr lang="ru-RU" sz="2800" dirty="0">
                <a:solidFill>
                  <a:srgbClr val="1B1F21"/>
                </a:solidFill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944216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24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836712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2 декабря"/>
              </a:rPr>
              <a:t>12 декабря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97 год"/>
              </a:rPr>
              <a:t>1997 года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соответствии с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Указом Президента </a:t>
            </a:r>
            <a:r>
              <a:rPr lang="ru-RU" sz="24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России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№1 </a:t>
            </a:r>
            <a:r>
              <a:rPr lang="ru-RU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Почётного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Часовой"/>
              </a:rPr>
              <a:t>караула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</a:t>
            </a:r>
            <a:r>
              <a:rPr lang="ru-RU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авзолей Ленина"/>
              </a:rPr>
              <a:t>Мавзолея  Ленина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Могиле Неизвестного солдата. Караул осуществляется военнослужащими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Президентский полк"/>
              </a:rPr>
              <a:t>Президентского полка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караула происходит каждый час.</a:t>
            </a:r>
          </a:p>
          <a:p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Указу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резидент России"/>
              </a:rPr>
              <a:t>Президента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№ </a:t>
            </a:r>
            <a:r>
              <a:rPr lang="ru-RU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1297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17 ноября"/>
              </a:rPr>
              <a:t>17 ноября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2009 год"/>
              </a:rPr>
              <a:t>2009 года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памятнику присвоен статус Общенационального мемориала воинской славы.</a:t>
            </a:r>
            <a:endParaRPr lang="ru-RU" sz="2400" b="0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85" b="10735"/>
          <a:stretch/>
        </p:blipFill>
        <p:spPr bwMode="auto">
          <a:xfrm>
            <a:off x="7911" y="1053548"/>
            <a:ext cx="2547865" cy="341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09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T4CTUPCNHN5M-1019478048-1506</_dlc_DocId>
    <_dlc_DocIdUrl xmlns="c71519f2-859d-46c1-a1b6-2941efed936d">
      <Url>http://www.eduportal44.ru/chuhloma/povalihino/1/_layouts/15/DocIdRedir.aspx?ID=T4CTUPCNHN5M-1019478048-1506</Url>
      <Description>T4CTUPCNHN5M-1019478048-1506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0A33F-7CD2-460C-B6A5-EBA413480DEE}"/>
</file>

<file path=customXml/itemProps2.xml><?xml version="1.0" encoding="utf-8"?>
<ds:datastoreItem xmlns:ds="http://schemas.openxmlformats.org/officeDocument/2006/customXml" ds:itemID="{DBFF4594-8C38-4205-95BC-64138224A6CA}"/>
</file>

<file path=customXml/itemProps3.xml><?xml version="1.0" encoding="utf-8"?>
<ds:datastoreItem xmlns:ds="http://schemas.openxmlformats.org/officeDocument/2006/customXml" ds:itemID="{33E2A5B9-0506-4706-842E-E457E3D7E435}"/>
</file>

<file path=customXml/itemProps4.xml><?xml version="1.0" encoding="utf-8"?>
<ds:datastoreItem xmlns:ds="http://schemas.openxmlformats.org/officeDocument/2006/customXml" ds:itemID="{7ADF2213-DCF7-4414-9052-62611D10F82C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184</TotalTime>
  <Words>405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НЕИЗВЕСТНЫЙ   СОЛДАТ</vt:lpstr>
      <vt:lpstr>Слайд 2</vt:lpstr>
      <vt:lpstr>Слайд 3</vt:lpstr>
      <vt:lpstr>Слайд 4</vt:lpstr>
      <vt:lpstr>Слайд 5</vt:lpstr>
      <vt:lpstr>МОГИЛА НЕИЗВЕСТНОГО СОЛДАТА, г. Москва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Ростовская область</vt:lpstr>
      <vt:lpstr>Город   Донецк </vt:lpstr>
      <vt:lpstr>Ростовская область           (трасса М-4)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НЕИЗВЕСТНЫЙ   СОЛДАТ</dc:title>
  <dc:creator>acer</dc:creator>
  <cp:lastModifiedBy>User</cp:lastModifiedBy>
  <cp:revision>18</cp:revision>
  <cp:lastPrinted>2014-12-02T18:50:34Z</cp:lastPrinted>
  <dcterms:created xsi:type="dcterms:W3CDTF">2014-11-26T12:14:52Z</dcterms:created>
  <dcterms:modified xsi:type="dcterms:W3CDTF">2021-12-03T04:47:46Z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4d9e5b65-193d-4447-beba-780a7e81ade2</vt:lpwstr>
  </property>
</Properties>
</file>