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73" r:id="rId2"/>
    <p:sldId id="258" r:id="rId3"/>
    <p:sldId id="268" r:id="rId4"/>
    <p:sldId id="260" r:id="rId5"/>
    <p:sldId id="257" r:id="rId6"/>
    <p:sldId id="271" r:id="rId7"/>
    <p:sldId id="267" r:id="rId8"/>
    <p:sldId id="261" r:id="rId9"/>
    <p:sldId id="262" r:id="rId10"/>
    <p:sldId id="263" r:id="rId11"/>
    <p:sldId id="264" r:id="rId12"/>
    <p:sldId id="265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6387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9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7411" name="Shape 94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0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8435" name="Shape 106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8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9459" name="Shape 8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1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0483" name="Shape 11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1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1507" name="Shape 11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2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2531" name="Shape 12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3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3555" name="Shape 132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3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4579" name="Shape 138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4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5603" name="Shape 14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096BB-062D-4819-A687-1F4A5E956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6B5E-50B4-4BF8-BF58-CA9BE302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69CB-1634-432B-927A-DB2803FF2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0C1F-D56F-4BFE-AF3B-304BF25C4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C90A-1F7C-4E8C-97AF-9567AD79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BB61-CCE7-481C-9747-2A8642325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8B05-27E4-4CEB-834F-DF10601BC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7D68-E6F4-40EE-B537-7EED9E486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08B8-F80C-41CC-AB21-DA67A45FB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737527F-6A4A-41A3-9B66-5119D0394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%D0%93%D0%B5%D1%80%D0%BC%D0%B0%D0%BD%20%D0%A1%D1%82%D0%B5%D0%BF%D0%B0%D0%BD%D0%BE%D0%B2%D0%B8%D1%87%20%D0%A2%D0%B8%D1%82%D0%BE%D0%B2&amp;stype=image&amp;lr=216414&amp;source=wiz&amp;pos=16&amp;img_url=https%3A%2F%2Fpbs.twimg.com%2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yandex.ru/images/search?text=%D1%84%D0%BE%D0%BD%20%D0%B4%D0%BB%D1%8F%20%D0%BF%D1%80%D0%B5%D0%B7%D0%B5%D0%BD%D1%82%D0%B0%D1%86%D0%B8%D0%B8%20%D0%BA%D0%BE%20%D0%B4%D0%BD%25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A%D0%BE%D1%80%D0%BE%D0%BB%D1%91%D0%B2,_%D0%A1%D0%B5%D1%80%D0%B3%D0%B5%D0%B9_%D0%9F%D0%B0%D0%B2%D0%BB%D0%BE%D0%B2%D0%B8%D1%87" TargetMode="External"/><Relationship Id="rId5" Type="http://schemas.openxmlformats.org/officeDocument/2006/relationships/hyperlink" Target="http://9sad-reutov.ru/dlya-vas-roditeli-6/article_post/rasskazhite-detyam-o-kosmose" TargetMode="External"/><Relationship Id="rId4" Type="http://schemas.openxmlformats.org/officeDocument/2006/relationships/hyperlink" Target="%BA%D0%B8&amp;stype=image&amp;lr=216414&amp;source=wiz&amp;p=4&amp;pos=226&amp;rpt=simage&amp;img_url=https:/avatanplus.com/files/resources/ori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olev-s-p.ru/images/korolev000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051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052" name="Рисунок 3" descr="astronom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69975" y="1527175"/>
            <a:ext cx="7461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Презентация ко </a:t>
            </a:r>
          </a:p>
          <a:p>
            <a:pPr algn="ctr" eaLnBrk="0" hangingPunct="0"/>
            <a:r>
              <a:rPr lang="ru-RU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дню космонавтики </a:t>
            </a:r>
          </a:p>
          <a:p>
            <a:pPr algn="ctr" eaLnBrk="0" hangingPunct="0"/>
            <a:r>
              <a:rPr lang="ru-RU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«Время первых»</a:t>
            </a:r>
            <a:endParaRPr lang="ru-RU" sz="400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3416300" y="4911725"/>
            <a:ext cx="4097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hape 127"/>
          <p:cNvSpPr txBox="1">
            <a:spLocks noGrp="1"/>
          </p:cNvSpPr>
          <p:nvPr>
            <p:ph type="title"/>
          </p:nvPr>
        </p:nvSpPr>
        <p:spPr>
          <a:xfrm>
            <a:off x="4500563" y="620713"/>
            <a:ext cx="4186237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ru-RU" sz="3900" b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Герман Степанович Титов</a:t>
            </a:r>
            <a:endParaRPr lang="ru-RU" sz="39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1268" name="Shape 128"/>
          <p:cNvSpPr>
            <a:spLocks noChangeArrowheads="1"/>
          </p:cNvSpPr>
          <p:nvPr/>
        </p:nvSpPr>
        <p:spPr bwMode="auto">
          <a:xfrm>
            <a:off x="4572000" y="2349500"/>
            <a:ext cx="42481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200">
                <a:latin typeface="Calibri" pitchFamily="34" charset="0"/>
                <a:sym typeface="Calibri" pitchFamily="34" charset="0"/>
              </a:rPr>
              <a:t>первый человек, совершивший длительный космический полёт (более суток)</a:t>
            </a:r>
          </a:p>
        </p:txBody>
      </p:sp>
      <p:pic>
        <p:nvPicPr>
          <p:cNvPr id="11269" name="Shape 129" descr="http://re-actor.net/uploads/posts/2011-08/thumbs/1312613691_1b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" y="509588"/>
            <a:ext cx="4094163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6050"/>
            <a:ext cx="9144000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hape 1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762500" y="334963"/>
            <a:ext cx="3984625" cy="6151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Первой женщиной -космонавтом была </a:t>
            </a:r>
            <a:r>
              <a:rPr lang="ru-RU" sz="2800" b="1">
                <a:latin typeface="Calibri" pitchFamily="34" charset="0"/>
              </a:rPr>
              <a:t>Валентина Терешкова, </a:t>
            </a:r>
            <a:r>
              <a:rPr lang="ru-RU" sz="2800">
                <a:latin typeface="Calibri" pitchFamily="34" charset="0"/>
              </a:rPr>
              <a:t>которая совершила полет в космос в 1963 году. Она выдержала 48 оборотов вокруг Земли, провела почти трое суток в космосе, делала фотографии, которые использовались для изучения аэрозольных слоев атмосферы</a:t>
            </a:r>
            <a:r>
              <a:rPr lang="ru-RU" sz="2600">
                <a:latin typeface="Calibri" pitchFamily="34" charset="0"/>
              </a:rPr>
              <a:t>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2600">
              <a:latin typeface="Calibri" pitchFamily="34" charset="0"/>
            </a:endParaRPr>
          </a:p>
        </p:txBody>
      </p:sp>
      <p:pic>
        <p:nvPicPr>
          <p:cNvPr id="12293" name="Shape 135" descr="http://900igr.net/datas/astronomija/Gagarin-1/0011-011-Pervaja-zhenschina-kosmonavt-Valentina-Tereshkova.jpg"/>
          <p:cNvPicPr preferRelativeResize="0">
            <a:picLocks noChangeAspect="1" noChangeArrowheads="1"/>
          </p:cNvPicPr>
          <p:nvPr/>
        </p:nvPicPr>
        <p:blipFill>
          <a:blip r:embed="rId4"/>
          <a:srcRect r="46664"/>
          <a:stretch>
            <a:fillRect/>
          </a:stretch>
        </p:blipFill>
        <p:spPr bwMode="auto">
          <a:xfrm>
            <a:off x="363538" y="284163"/>
            <a:ext cx="4424362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Shape 141"/>
          <p:cNvSpPr>
            <a:spLocks noChangeArrowheads="1"/>
          </p:cNvSpPr>
          <p:nvPr/>
        </p:nvSpPr>
        <p:spPr bwMode="auto">
          <a:xfrm>
            <a:off x="5651500" y="2781300"/>
            <a:ext cx="349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360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3316" name="Shape 142" descr="http://kosmos50.3dn.ru/leonov/leonov-shlem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465138"/>
            <a:ext cx="43307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762500" y="1028700"/>
            <a:ext cx="4019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>
                <a:latin typeface="Calibri" pitchFamily="34" charset="0"/>
              </a:rPr>
              <a:t>Первый выход в космос был совершен </a:t>
            </a:r>
            <a:r>
              <a:rPr lang="ru-RU" sz="3600" b="1">
                <a:latin typeface="Calibri" pitchFamily="34" charset="0"/>
              </a:rPr>
              <a:t>Алексеем Леоновым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>
                <a:latin typeface="Calibri" pitchFamily="34" charset="0"/>
              </a:rPr>
              <a:t>в 1965 году.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57e93ff4167921576721d17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8113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4340" name="Picture 2" descr="C:\Users\Пользователь\Desktop\5a280225ee404b52e43b3411563f2509.jpg.cr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374650"/>
            <a:ext cx="8455025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hape 147"/>
          <p:cNvSpPr txBox="1">
            <a:spLocks noGrp="1"/>
          </p:cNvSpPr>
          <p:nvPr>
            <p:ph type="title"/>
          </p:nvPr>
        </p:nvSpPr>
        <p:spPr>
          <a:xfrm>
            <a:off x="457200" y="498475"/>
            <a:ext cx="8229600" cy="4905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Calibri" pitchFamily="34" charset="0"/>
              <a:buNone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Источники</a:t>
            </a:r>
          </a:p>
        </p:txBody>
      </p:sp>
      <p:sp>
        <p:nvSpPr>
          <p:cNvPr id="15364" name="Shape 148"/>
          <p:cNvSpPr txBox="1">
            <a:spLocks noGrp="1"/>
          </p:cNvSpPr>
          <p:nvPr>
            <p:ph type="body" idx="1"/>
          </p:nvPr>
        </p:nvSpPr>
        <p:spPr>
          <a:xfrm>
            <a:off x="509588" y="836613"/>
            <a:ext cx="8134350" cy="5688012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None/>
            </a:pPr>
            <a:r>
              <a:rPr lang="ru-RU" sz="1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Рамка</a:t>
            </a: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Char char="•"/>
            </a:pPr>
            <a:r>
              <a:rPr lang="en-US" sz="1200" u="sng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</a:rPr>
              <a:t>https://yandex.ru/images/search?text=%D1%84%D0%BE%D0%BD%20%D0%B4%D0%BB%D1%8F%20%D0%BF%D1%80%D0%B5%D0%B7%D0%B5%D0%BD%D1%82%D0%B0%D1%86%D0%B8%D0%B8%20%D0%BA%D0%BE%20%D0%B4%D0%BD%D1%8E%20%D0%BA%D0%BE%D1%81%D0%BC%D0%BE%D0%BD%D0%B0%D0%B2%D1%82%D0%B8%D0</a:t>
            </a:r>
            <a:r>
              <a:rPr lang="en-US" sz="1200" u="sng" smtClean="0">
                <a:solidFill>
                  <a:schemeClr val="hlink"/>
                </a:solidFill>
                <a:latin typeface="Calibri" pitchFamily="34" charset="0"/>
                <a:cs typeface="Arial" charset="0"/>
                <a:sym typeface="Calibri" pitchFamily="34" charset="0"/>
                <a:hlinkClick r:id="rId4" action="ppaction://hlinkfile"/>
              </a:rPr>
              <a:t>%BA%D0%B8&amp;stype=image&amp;lr=216414&amp;source=wiz&amp;p=4&amp;pos=226&amp;rpt=simage&amp;img_url=https%3A%2F%2Favatanplus.com%2Ffiles%2Fresources%2Forig</a:t>
            </a:r>
            <a:endParaRPr lang="ru-RU" sz="1200" u="sng" smtClean="0">
              <a:solidFill>
                <a:schemeClr val="hlink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Char char="•"/>
            </a:pPr>
            <a:endParaRPr lang="ru-RU" sz="1200" u="sng" smtClean="0">
              <a:solidFill>
                <a:schemeClr val="hlink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Char char="•"/>
            </a:pPr>
            <a:endParaRPr lang="ru-RU" sz="1200" u="sng" smtClean="0">
              <a:solidFill>
                <a:schemeClr val="hlink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None/>
            </a:pPr>
            <a:endParaRPr lang="ru-RU" sz="1200" u="sng" smtClean="0">
              <a:solidFill>
                <a:schemeClr val="hlink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20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 charset="0"/>
              <a:buChar char="•"/>
            </a:pPr>
            <a:r>
              <a:rPr lang="ru-RU" sz="1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Картинки</a:t>
            </a: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ru-RU" sz="1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  <a:hlinkClick r:id="rId5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  <a:hlinkClick r:id="rId5"/>
              </a:rPr>
              <a:t>http://9sad-reutov.ru/dlya-vas-roditeli-6/article_post/rasskazhite-detyam-o-kosmose</a:t>
            </a:r>
            <a:endParaRPr lang="ru-RU" sz="14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16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  <a:hlinkClick r:id="rId6"/>
              </a:rPr>
              <a:t>https://ru.wikipedia.org/wiki/%D0%9A%D0%BE%D1%80%D0%BE%D0%BB%D1%91%D0%B2,_%D0%A1%D0%B5%D1%80%D0%B3%D0%B5%D0%B9_%D0%9F%D0%B0%D0%B2%D0%BB%D0%BE%D0%B2%D0%B8%D1%87</a:t>
            </a:r>
            <a:endParaRPr lang="ru-RU" sz="12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342900"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1200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85788" y="1993900"/>
            <a:ext cx="8040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200">
                <a:latin typeface="Calibri" pitchFamily="34" charset="0"/>
                <a:hlinkClick r:id="rId7"/>
              </a:rPr>
              <a:t>https://yandex.ru/images/search?text=%D1%84%D0%BE%D0%BD%20%D0%B4%D0%BB%D1%8F%20%D0%BF%D1%80%D0%B5%D0%B7%D0%B5%D0%BD%D1%82%D0%B0%D1%86%D0%B8%D0%B8%20%D0%BA%D0%BE%20%D0%B4%D0%BD%D</a:t>
            </a:r>
            <a:endParaRPr lang="ru-RU" sz="1200">
              <a:latin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latin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638175" y="3940175"/>
            <a:ext cx="8013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200">
                <a:latin typeface="Calibri" pitchFamily="34" charset="0"/>
                <a:hlinkClick r:id="rId8"/>
              </a:rPr>
              <a:t>https://yandex.ru/images/search?text=%D0%93%D0%B5%D1%80%D0%BC%D0%B0%D0%BD%20%D0%A1%D1%82%D0%B5%D0%BF%D0%B0%D0%BD%D0%BE%D0%B2%D0%B8%D1%87%20%D0%A2%D0%B8%D1%82%D0%BE%D0%B2&amp;stype=image&amp;lr=216414&amp;source=wiz&amp;pos=16&amp;img_url=https%3A%2F%2Fpbs.twimg.com%2F</a:t>
            </a:r>
            <a:endParaRPr lang="ru-RU" sz="1200">
              <a:latin typeface="Calibri" pitchFamily="34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Shape 96" descr="http://newsuniverse.ru/wp-content/uploads/2012/08/108731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975" y="2293938"/>
            <a:ext cx="66770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hape 97"/>
          <p:cNvSpPr txBox="1">
            <a:spLocks noGrp="1"/>
          </p:cNvSpPr>
          <p:nvPr>
            <p:ph type="body" idx="1"/>
          </p:nvPr>
        </p:nvSpPr>
        <p:spPr>
          <a:xfrm>
            <a:off x="0" y="519113"/>
            <a:ext cx="8964613" cy="1800225"/>
          </a:xfrm>
        </p:spPr>
        <p:txBody>
          <a:bodyPr/>
          <a:lstStyle/>
          <a:p>
            <a:pPr marL="342900"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С давних времён загадочный мир планет и звёзд притягивал к себе внимание людей, манил их своей таинственностью и красотой.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57e93ff4167921576721d17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8113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 txBox="1">
            <a:spLocks noGrp="1"/>
          </p:cNvSpPr>
          <p:nvPr>
            <p:ph type="title"/>
          </p:nvPr>
        </p:nvSpPr>
        <p:spPr>
          <a:xfrm>
            <a:off x="525463" y="430213"/>
            <a:ext cx="8229600" cy="1330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3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Кроме Земли в солнечной системе есть еще 8 планет, у каждой планеты свой путь, который называется орбитой.</a:t>
            </a:r>
          </a:p>
        </p:txBody>
      </p:sp>
      <p:sp>
        <p:nvSpPr>
          <p:cNvPr id="4100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73225"/>
            <a:ext cx="8229600" cy="4719638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endParaRPr lang="ru-RU" smtClean="0">
              <a:solidFill>
                <a:srgbClr val="0000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101" name="Рисунок 3" descr="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688" y="2019300"/>
            <a:ext cx="6553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Shape 108" descr="http://fonwall.ru/user-content/uploads/wall/mid/5/HDPackSuperiorWallpapers371_150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565400"/>
            <a:ext cx="59039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hape 109"/>
          <p:cNvSpPr txBox="1">
            <a:spLocks noGrp="1"/>
          </p:cNvSpPr>
          <p:nvPr>
            <p:ph type="body" idx="1"/>
          </p:nvPr>
        </p:nvSpPr>
        <p:spPr>
          <a:xfrm>
            <a:off x="468313" y="404813"/>
            <a:ext cx="8218487" cy="18288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Астрономы доказали, что Земля летит в космосе, вращаясь вокруг Солнца, делая один оборот вокруг своей оси за год.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F:\Новая папка (4)\циол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" y="487363"/>
            <a:ext cx="41783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4702175" y="2935288"/>
            <a:ext cx="40100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800">
                <a:solidFill>
                  <a:schemeClr val="tx1"/>
                </a:solidFill>
                <a:latin typeface="Calibri" pitchFamily="34" charset="0"/>
              </a:rPr>
              <a:t>Великий русский учёный, изобретатель, основоположник современной космонавтики и ракетной техники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800">
                <a:solidFill>
                  <a:schemeClr val="tx1"/>
                </a:solidFill>
                <a:latin typeface="Calibri" pitchFamily="34" charset="0"/>
              </a:rPr>
              <a:t>(1857 — 1935)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4572000" y="692150"/>
            <a:ext cx="4175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4000" b="1">
                <a:solidFill>
                  <a:schemeClr val="tx1"/>
                </a:solidFill>
                <a:latin typeface="Calibri" pitchFamily="34" charset="0"/>
              </a:rPr>
              <a:t>Циолковский </a:t>
            </a:r>
            <a:r>
              <a:rPr lang="en-US" sz="4000" b="1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4000" b="1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4000" b="1">
                <a:solidFill>
                  <a:schemeClr val="tx1"/>
                </a:solidFill>
                <a:latin typeface="Calibri" pitchFamily="34" charset="0"/>
              </a:rPr>
              <a:t>Константин Эдуардович</a:t>
            </a:r>
            <a:endParaRPr lang="ru-RU" sz="40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57e93ff4167921576721d17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Картинка 1 из 9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482600"/>
            <a:ext cx="4365625" cy="599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891088" y="958850"/>
            <a:ext cx="38131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vi-VN" sz="3600" b="1">
                <a:latin typeface="Calibri" pitchFamily="34" charset="0"/>
              </a:rPr>
              <a:t>Серг</a:t>
            </a:r>
            <a:r>
              <a:rPr lang="ru-RU" sz="3600" b="1">
                <a:latin typeface="Calibri" pitchFamily="34" charset="0"/>
              </a:rPr>
              <a:t>е</a:t>
            </a:r>
            <a:r>
              <a:rPr lang="vi-VN" sz="3600" b="1">
                <a:latin typeface="Calibri" pitchFamily="34" charset="0"/>
              </a:rPr>
              <a:t>й П</a:t>
            </a:r>
            <a:r>
              <a:rPr lang="ru-RU" sz="3600" b="1">
                <a:latin typeface="Calibri" pitchFamily="34" charset="0"/>
              </a:rPr>
              <a:t>а</a:t>
            </a:r>
            <a:r>
              <a:rPr lang="vi-VN" sz="3600" b="1">
                <a:latin typeface="Calibri" pitchFamily="34" charset="0"/>
              </a:rPr>
              <a:t>влович Королёв </a:t>
            </a:r>
            <a:endParaRPr lang="ru-RU" sz="3600" b="1">
              <a:latin typeface="Calibri" pitchFamily="34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является одним из основных создателей советской ракетно-космической техники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57e93ff4167921576721d17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 txBox="1">
            <a:spLocks noGrp="1"/>
          </p:cNvSpPr>
          <p:nvPr>
            <p:ph type="title"/>
          </p:nvPr>
        </p:nvSpPr>
        <p:spPr>
          <a:xfrm>
            <a:off x="474663" y="696913"/>
            <a:ext cx="8229600" cy="1143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3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Первая собака Лайка в 1957 году была отправлена в космос. За ней наблюдали, но на Землю она не вернулась.</a:t>
            </a:r>
          </a:p>
        </p:txBody>
      </p:sp>
      <p:pic>
        <p:nvPicPr>
          <p:cNvPr id="8196" name="Рисунок 3" descr="k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300" y="2549525"/>
            <a:ext cx="35385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3188"/>
            <a:ext cx="9144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hape 114"/>
          <p:cNvSpPr txBox="1">
            <a:spLocks noGrp="1"/>
          </p:cNvSpPr>
          <p:nvPr>
            <p:ph type="title"/>
          </p:nvPr>
        </p:nvSpPr>
        <p:spPr>
          <a:xfrm>
            <a:off x="401638" y="933450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Потом летали в космос Белка и Стрелка. В 1960 году 19 августа их запустили в космос на прототипе космического корабля »Восток». Они пробыли в космосе более суток и благополучно вернулись обратно. Так ученые доказали, что полет в космос возможен.</a:t>
            </a:r>
          </a:p>
        </p:txBody>
      </p:sp>
      <p:pic>
        <p:nvPicPr>
          <p:cNvPr id="9220" name="Shape 115" descr="http://4lapy.by/assets/images/Articles/World_news/2010/12/belka-strelka12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950" y="2587625"/>
            <a:ext cx="40925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57e93ff4167921576721d17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6050"/>
            <a:ext cx="9144000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Shape 120"/>
          <p:cNvSpPr txBox="1">
            <a:spLocks noGrp="1"/>
          </p:cNvSpPr>
          <p:nvPr>
            <p:ph type="title"/>
          </p:nvPr>
        </p:nvSpPr>
        <p:spPr>
          <a:xfrm>
            <a:off x="5580063" y="906463"/>
            <a:ext cx="3178175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Calibri" pitchFamily="34" charset="0"/>
              <a:buNone/>
            </a:pPr>
            <a: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Первым космонавтом был </a:t>
            </a:r>
            <a:r>
              <a:rPr lang="ru-RU" sz="3000" b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Юрий Алексеевич Гагарин</a:t>
            </a:r>
            <a: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. </a:t>
            </a:r>
            <a:b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30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12 апреля 1961 года он совершил полет в космос на корабле »Восток-1» и облетел Землю за 1 час 48 минут. </a:t>
            </a:r>
          </a:p>
        </p:txBody>
      </p:sp>
      <p:pic>
        <p:nvPicPr>
          <p:cNvPr id="10244" name="Shape 121" descr="http://www.wwintspace.net/img/1204/g1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354013"/>
            <a:ext cx="514985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hape 122"/>
          <p:cNvSpPr txBox="1">
            <a:spLocks noChangeArrowheads="1"/>
          </p:cNvSpPr>
          <p:nvPr/>
        </p:nvSpPr>
        <p:spPr bwMode="auto">
          <a:xfrm>
            <a:off x="5508625" y="692150"/>
            <a:ext cx="3322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4000"/>
              <a:buFont typeface="Calibri" pitchFamily="34" charset="0"/>
              <a:buNone/>
            </a:pPr>
            <a:endParaRPr lang="ru-RU" sz="4000" b="1"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T4CTUPCNHN5M-1019478048-1617</_dlc_DocId>
    <_dlc_DocIdUrl xmlns="c71519f2-859d-46c1-a1b6-2941efed936d">
      <Url>http://www.eduportal44.ru/chuhloma/povalihino/1/_layouts/15/DocIdRedir.aspx?ID=T4CTUPCNHN5M-1019478048-1617</Url>
      <Description>T4CTUPCNHN5M-1019478048-1617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9B45F7-C1B0-43EA-8EDD-1367A384DF10}"/>
</file>

<file path=customXml/itemProps2.xml><?xml version="1.0" encoding="utf-8"?>
<ds:datastoreItem xmlns:ds="http://schemas.openxmlformats.org/officeDocument/2006/customXml" ds:itemID="{698E0ECD-F9BD-4513-AAEE-AB32ED7242AC}"/>
</file>

<file path=customXml/itemProps3.xml><?xml version="1.0" encoding="utf-8"?>
<ds:datastoreItem xmlns:ds="http://schemas.openxmlformats.org/officeDocument/2006/customXml" ds:itemID="{30D68997-97B7-41B3-B609-855FC8E03B5A}"/>
</file>

<file path=customXml/itemProps4.xml><?xml version="1.0" encoding="utf-8"?>
<ds:datastoreItem xmlns:ds="http://schemas.openxmlformats.org/officeDocument/2006/customXml" ds:itemID="{F43783DB-F7D1-4414-A997-DC763032B932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270</Words>
  <Application>Microsoft Office PowerPoint</Application>
  <PresentationFormat>Экран (4:3)</PresentationFormat>
  <Paragraphs>31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Тема Office</vt:lpstr>
      <vt:lpstr>Слайд 1</vt:lpstr>
      <vt:lpstr>Слайд 2</vt:lpstr>
      <vt:lpstr>Кроме Земли в солнечной системе есть еще 8 планет, у каждой планеты свой путь, который называется орбитой.</vt:lpstr>
      <vt:lpstr>Слайд 4</vt:lpstr>
      <vt:lpstr>Слайд 5</vt:lpstr>
      <vt:lpstr>Слайд 6</vt:lpstr>
      <vt:lpstr>Первая собака Лайка в 1957 году была отправлена в космос. За ней наблюдали, но на Землю она не вернулась.</vt:lpstr>
      <vt:lpstr>Потом летали в космос Белка и Стрелка. В 1960 году 19 августа их запустили в космос на прототипе космического корабля »Восток». Они пробыли в космосе более суток и благополучно вернулись обратно. Так ученые доказали, что полет в космос возможен.</vt:lpstr>
      <vt:lpstr>  Первым космонавтом был Юрий Алексеевич Гагарин.  12 апреля 1961 года он совершил полет в космос на корабле »Восток-1» и облетел Землю за 1 час 48 минут. </vt:lpstr>
      <vt:lpstr>Герман Степанович Титов</vt:lpstr>
      <vt:lpstr>Слайд 11</vt:lpstr>
      <vt:lpstr>Слайд 12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Пользователь</dc:creator>
  <cp:lastModifiedBy>User</cp:lastModifiedBy>
  <cp:revision>14</cp:revision>
  <dcterms:modified xsi:type="dcterms:W3CDTF">2022-04-13T07:05:15Z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5080bf5c-0da9-4af9-bbb3-0dd463f819f6</vt:lpwstr>
  </property>
</Properties>
</file>