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2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9" r:id="rId13"/>
    <p:sldId id="283" r:id="rId14"/>
    <p:sldId id="290" r:id="rId15"/>
    <p:sldId id="284" r:id="rId16"/>
    <p:sldId id="291" r:id="rId17"/>
    <p:sldId id="286" r:id="rId18"/>
    <p:sldId id="292" r:id="rId19"/>
    <p:sldId id="288" r:id="rId20"/>
    <p:sldId id="294" r:id="rId21"/>
    <p:sldId id="285" r:id="rId22"/>
    <p:sldId id="295" r:id="rId23"/>
    <p:sldId id="287" r:id="rId24"/>
    <p:sldId id="296" r:id="rId25"/>
    <p:sldId id="25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611560" y="620688"/>
            <a:ext cx="8064896" cy="453650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6476"/>
            <a:ext cx="8856984" cy="39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4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5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0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maam.ru/upload/blogs/1337a86bb2f46a35a72fde42973aa059.jp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1"/>
          <a:stretch/>
        </p:blipFill>
        <p:spPr bwMode="auto">
          <a:xfrm>
            <a:off x="8205425" y="188640"/>
            <a:ext cx="810824" cy="652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6"/>
          <a:stretch/>
        </p:blipFill>
        <p:spPr bwMode="auto">
          <a:xfrm>
            <a:off x="179512" y="179022"/>
            <a:ext cx="864096" cy="656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2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4050-54AA-4BDC-A604-3E6B060784A2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6DF-863E-430A-9C6B-8416EA5A26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Муниципальный конкурс методических и дидактических материалов </a:t>
            </a:r>
            <a:br>
              <a:rPr lang="ru-RU" sz="2800" dirty="0" smtClean="0"/>
            </a:br>
            <a:r>
              <a:rPr lang="ru-RU" sz="2800" dirty="0" smtClean="0"/>
              <a:t>«Авторские </a:t>
            </a:r>
            <a:r>
              <a:rPr lang="ru-RU" sz="2800" dirty="0" err="1" smtClean="0"/>
              <a:t>профориентационные</a:t>
            </a:r>
            <a:r>
              <a:rPr lang="ru-RU" sz="2800" dirty="0" smtClean="0"/>
              <a:t> наработки»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Номинация:</a:t>
            </a:r>
          </a:p>
          <a:p>
            <a:pPr marL="0" indent="0">
              <a:buNone/>
            </a:pPr>
            <a:r>
              <a:rPr lang="ru-RU" dirty="0" smtClean="0"/>
              <a:t>  «Дидактические материалы для учащихся»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spcBef>
                <a:spcPts val="552"/>
              </a:spcBef>
              <a:buNone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Молчанова Ольга Ильинична</a:t>
            </a:r>
            <a:endParaRPr lang="ru-RU" sz="2400" dirty="0"/>
          </a:p>
          <a:p>
            <a:pPr marL="0" indent="0" algn="ctr">
              <a:spcBef>
                <a:spcPts val="48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учитель начальных классов</a:t>
            </a:r>
            <a:endParaRPr lang="ru-RU" sz="2400" dirty="0"/>
          </a:p>
          <a:p>
            <a:pPr marL="0" indent="0" algn="ctr">
              <a:spcBef>
                <a:spcPts val="48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МКОУ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Повалихинская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начальная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школа</a:t>
            </a:r>
          </a:p>
          <a:p>
            <a:pPr marL="0" indent="0" algn="ctr">
              <a:spcBef>
                <a:spcPts val="48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2023 год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2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1" y="1484784"/>
            <a:ext cx="3962247" cy="3593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980728"/>
            <a:ext cx="4283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latin typeface="Helvetica Neue"/>
              </a:rPr>
              <a:t>Бухгалтер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ведет учет всех денег на предприятии. Он учитывает расходы и доходы. Например, в кафе, которое вы посетили, деньги тратятся на закупку товаров, соков, мороженого, на заработную плату сотрудникам. Платить руководителям кафе надо и за газ, и за воду, и за электроэнергию, и за использование помещения. А приход денег происходит за счет посетителей кафе: они платят за соки, пирожные, торты, мороженое и за обслуживание официантом.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Бухгалтерское дело очень нужное и важное. Если не вести учет доходов и расходов, то порядка в работе предприятия не будет!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61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939902" cy="5253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Open Sans"/>
              </a:rPr>
              <a:t>Режиссер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в первую очередь — творец, создатель и воплотитель идеи торжества. Именно он придумывает, как расставить артистов в каждый момент представления, что и кому надеть, какие будут декорации и освещение, какая музыка должна играть, как артистам общаться со зрителями и многое-многое другое. Режиссер проводит репетиции, корректирует и видоизменяет мероприятие. И все это он выстраивает на основе интересов и потребностей своего зрителя.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ребусы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https://catherineasquithgallery.com/uploads/posts/2021-02/1613567134_124-p-fon-dlya-prezentatsii-professii-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1844824"/>
            <a:ext cx="7931224" cy="46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«&amp;Rcy;&amp;iecy;&amp;bcy;&amp;ucy;&amp;scy;&amp;ycy; - &amp;pcy;&amp;rcy;&amp;ocy;&amp;fcy;&amp;iecy;&amp;scy;&amp;scy;&amp;icy;&amp;icy;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84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pic>
        <p:nvPicPr>
          <p:cNvPr id="17412" name="Picture 4" descr="https://i.pinimg.com/736x/fa/86/1c/fa861c897d0171a3f557793ae24fd7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88674"/>
            <a:ext cx="4464496" cy="49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vdetskommire.ru/wp-content/uploads/2012/03/%D0%BF%D0%BE%D0%B2%D0%B0%D1%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0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18434" name="Picture 2" descr="https://sun9-18.userapi.com/impg/gt7vqeXZC3jz4k1i86mar0fC2dpfxnoN0jXaKw/EzF96L5E4Z0.jpg?size=604x453&amp;quality=96&amp;sign=1cf4f9e433e5fb57b66398bd72adb9f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86917"/>
            <a:ext cx="6044902" cy="453367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andia.ru/text/81/228/images/img21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2" y="683905"/>
            <a:ext cx="7220490" cy="51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16386" name="Picture 2" descr="https://pickimage.ru/wp-content/uploads/images/detskie/hospital/doktor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andia.ru/text/81/228/images/img60_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7" y="1581480"/>
            <a:ext cx="7388969" cy="38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:  создание условий для расширения и обобщения представлений детей о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профессиях,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трудовых действиях, развитие интереса к различным профессиям, в частности к профессиям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родного края.</a:t>
            </a:r>
          </a:p>
          <a:p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62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6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Образовательные: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познакомить детей с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профессиями родного края;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дать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представление о личностных качествах, которыми должен обладать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работник той или иной профессии;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формировать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представление о вежливости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457200"/>
            <a:r>
              <a:rPr lang="ru-RU" sz="62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Развивающие</a:t>
            </a:r>
            <a:r>
              <a:rPr lang="ru-RU" sz="6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воображение, память,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логическое мышление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, внимание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114300" indent="0">
              <a:buNone/>
            </a:pP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нтерес к профессии.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62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Воспитательные</a:t>
            </a:r>
            <a:r>
              <a:rPr lang="ru-RU" sz="6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уважительное отношение к труду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ответственность.</a:t>
            </a:r>
            <a:endParaRPr lang="ru-RU" sz="6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Почтальон</a:t>
            </a:r>
            <a:endParaRPr lang="ru-RU" dirty="0"/>
          </a:p>
        </p:txBody>
      </p:sp>
      <p:pic>
        <p:nvPicPr>
          <p:cNvPr id="20482" name="Picture 2" descr="https://sun1-90.userapi.com/impf/c844618/v844618926/3be1e/t1qkdTAJlK8.jpg?size=960x720&amp;quality=96&amp;proxy=1&amp;sign=67301a8d050bcc71cac826e5a8fefe4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xn----ftbbunegin2a4g.xn--p1ai/images/200/176/0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97733" cy="4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Режиссер</a:t>
            </a:r>
            <a:endParaRPr lang="ru-RU" dirty="0"/>
          </a:p>
        </p:txBody>
      </p:sp>
      <p:pic>
        <p:nvPicPr>
          <p:cNvPr id="19458" name="Picture 2" descr="https://thumbs.dreamstime.com/z/%D0%B4%D0%B5%D1%82%D0%B8-%D0%B2-%D1%80%D0%B0%D0%B7%D0%BB%D0%B8%D1%87%D0%BD%D1%8B%D1%85-%D1%80%D0%BE%D0%BB%D1%8F%D1%85-%D1%82%D0%B5%D0%B0%D1%82%D1%80%D0%B0-%D0%BE%D1%82-%D0%B4%D0%B8%D1%80%D0%B5%D0%BA%D1%82%D0%BE%D1%80%D0%B0-%D0%BA-%D0%B0%D0%BA%D1%82%D0%B5%D1%80%D1%83-gaffer-%D0%BC%D0%B8%D0%BA%D1%80%D0%BE%D1%84%D0%BE%D0%BD%D0%BD%D0%BE%D0%BC%D1%83-131135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64" y="1600200"/>
            <a:ext cx="4520000" cy="477142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andia.ru/text/81/228/images/img35_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0" y="1340768"/>
            <a:ext cx="7715981" cy="32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pic>
        <p:nvPicPr>
          <p:cNvPr id="21506" name="Picture 2" descr="https://fsd.multiurok.ru/html/2022/12/20/s_63a1ac1998bb1/phpPCPNRw_Noskalenko-Elena-ikolaevna-2-klass_html_3ca4f327f4523c1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b="1" dirty="0"/>
              <a:t>Все профессии важны,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все профессии нужны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9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836712"/>
            <a:ext cx="7128792" cy="524604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Есть на свете много профессий,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важны они всем нам очень: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Врач, учитель, сантехник, профессор,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Инженер, акробат и рабочий.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Все профессии очень разные -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Трудно сделать выбор порою.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Интересные и опасные,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Могут стать для кого-то </a:t>
            </a:r>
            <a:r>
              <a:rPr lang="ru-RU" b="1" i="1" dirty="0" err="1"/>
              <a:t>судьбою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MG_20210523_09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08759" cy="32087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548680"/>
            <a:ext cx="4590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Современный учитель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человек, не просто освоивший науку об обучении – педагогику. Это отчасти психолог, методолог, воспитатель, наставник и все больше друг и равный партнер. Учитывая занятость многих родителей, недооценить важность профессии учителя и ее роли в жизни каждого трудно. Учитель занимается не просто передачей общих или предметных навыков. Он непрерывно совмещает это с воспитательной работой, к нему идут за советом, просят о дополнительных занятиях. Иногда учителя благодаря своей чуткости помогают разрешить семейные конфликты или даже остановить домашнее насилие.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Работать учителем - это значит быть постоянно включенным в жизнь учеников, в их успехи. Главные плюсы профессии учитель - развивать и развиваться самому.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биб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14" y="836712"/>
            <a:ext cx="3560314" cy="47525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024" y="511006"/>
            <a:ext cx="4572000" cy="63469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очень важная и нужная профессия. Слово библиотекарь происходит от слова «библия», что означает «книга».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Библиотекарь выдает книги. Он постоянно общается с читателем, отвечает на его вопросы, советует, какую книгу прочесть. Ведь книга помогает юному читателю «выстраивать жизнь». Библиотекарь рассказывает о детских писателях, их новых книгах, знакомит с последними номерами журналов для детей.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Библиотекарь устраивает красочные книжные выставки, посвященные юбилею писателя или поэта. Эти выставки часто украшаются детскими рисунками.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Самый большой праздник детской книги — это «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Книжкина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неделя»,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он проходит весной.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теплое весеннее солнышко, и обложки нарядных детских книг — всё радует маленьких читателей, прививая им любовь к ее величеству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MG_20230123_103823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" y="1196752"/>
            <a:ext cx="2905919" cy="33123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764704"/>
            <a:ext cx="58326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>
              <a:spcAft>
                <a:spcPts val="0"/>
              </a:spcAft>
            </a:pPr>
            <a:r>
              <a:rPr lang="ru-RU" b="1" i="1" dirty="0" smtClean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отделения </a:t>
            </a:r>
            <a:r>
              <a:rPr lang="ru-RU" b="1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почтовой связи</a:t>
            </a:r>
            <a:r>
              <a:rPr lang="ru-RU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отвечает за всех подчинённых и за всё, что происходит на вверенной ему территории!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основная функция</a:t>
            </a:r>
            <a:r>
              <a:rPr lang="ru-RU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контроль, контроль и ещё раз контроль. Для этого руководитель обязан назубок знать федеральный закон «О почтовой связи», нормативные правовые акты и другие документы по организации почтовой связи, все производственные процессы и специальные компьютерные программы; досконально разбираться в операциях, выполняемых его работниками, и в предлагаемых населению услугах.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Высочайшая ответственность и компетентность, требовательность к себе и подчинённым, отличная память - вот качества, без которых начальнику почтового отделения не обойтись.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должность начальника отделения почтовой связи назначается человек, имеющий среднее профессиональное образование. Конечно, бывают исключения, но нечасто. Поэтому если ты решил сделать карьеру в почтовой связи, учись!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повар г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1346"/>
            <a:ext cx="2880320" cy="3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48315"/>
            <a:ext cx="5400600" cy="618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87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Повар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это человек, который занимается приготовлением блюд.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день повара вкусно кормят взрослых и детей в самых разных заведениях. Свой повар есть в школе, больнице, детском саду. Большое количество поваров работают в различных кафе, ресторанах, пунктах быстрого питания. Люди этой профессии всегда были уважаемы в обществе, ведь от них зависит престиж того или иного дома, заведения.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875"/>
              </a:lnSpc>
              <a:spcAft>
                <a:spcPts val="0"/>
              </a:spcAft>
            </a:pPr>
            <a:r>
              <a:rPr lang="ru-RU" u="sng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Повара бывают разными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Повар-кондитер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готовит сладкие шедевры, искусно украшая их. Повар-технолог проверяет качество уже готового блюда. </a:t>
            </a:r>
            <a:r>
              <a:rPr lang="ru-RU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Шеф-повар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выполняет так же и функцию администратора, но при этом он должен быть профессионалом высшего уровня.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Повар - очень ответственная работа, ведь он должен многое знать и многое уметь, а также обладать определёнными качествами. Хороший повар должен иметь фантазию, так как ему нужно не только приготовить, но и красиво подать блюдо. И, что немаловажно, повар должен соблюдать чистоту на кухне, иначе он может случайно испортить еду.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875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Без хороших поваров не было бы всей современной цивилизации. Недаром один философ сказал: «</a:t>
            </a:r>
            <a:r>
              <a:rPr lang="ru-RU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Поварское дело - не ремесло, а искусство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169"/>
            <a:ext cx="8199880" cy="49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 descr="IMG-20230127-WA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8" y="1379510"/>
            <a:ext cx="39342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22991"/>
            <a:ext cx="4572000" cy="5529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называют медработника со средним специальным медицинским образованием. Сотрудник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право самостоятельно вести прием пациентов, ставить им диагнозы и назначать лечение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сложных случаях или при появлении сомнений он направляет пациентов к врачу узкого профиля или на госпитализацию.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необходимости фельдшер может оказать первую доврачебную помощь, провести реанимацию, выписать рецепт или больничный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работать обособленно, управляя медсестрами или младшим медицинским персоналом. В ряде случаев он действует совместно с врачом, выполняя его назначения и распоряжения</a:t>
            </a:r>
            <a:r>
              <a:rPr lang="ru-RU" dirty="0"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815126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9"/>
            <a:ext cx="4464496" cy="659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333333"/>
                </a:solidFill>
                <a:latin typeface="Bitstream Charter"/>
              </a:rPr>
              <a:t>Продавцу</a:t>
            </a:r>
            <a:r>
              <a:rPr lang="ru-RU" dirty="0">
                <a:solidFill>
                  <a:srgbClr val="333333"/>
                </a:solidFill>
                <a:latin typeface="Bitstream Charter"/>
              </a:rPr>
              <a:t> присущи такие качества, как вежливость, ответственность, терпеливость, умение грамотно строить свою речь. Продать — это и просто и сложно. Продавец должен хорошо разбираться в психологии людей, чтобы успешно продавать товары.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Bitstream Charter"/>
              </a:rPr>
              <a:t>В современном мире профессия продавца имеет множество специализаций. В небольших магазинах работают продавцы-универсалы. Они одновременно консультируют покупателей, помогая выбрать товар, отмеряют и взвешивают развесной товар, упаковывают покупки и оформляют их на кассе. В крупных магазинах и супермаркетах обязанности продавцов разделены — есть продавцы-консультанты, помогающие покупателям выбрать нужный товар и есть продавцы-кассиры, которые оформляют покупку на кассе.</a:t>
            </a:r>
            <a:endParaRPr lang="ru-RU" b="0" i="0" dirty="0">
              <a:solidFill>
                <a:srgbClr val="333333"/>
              </a:solidFill>
              <a:effectLst/>
              <a:latin typeface="Bitstream Charter"/>
            </a:endParaRPr>
          </a:p>
        </p:txBody>
      </p:sp>
    </p:spTree>
    <p:extLst>
      <p:ext uri="{BB962C8B-B14F-4D97-AF65-F5344CB8AC3E}">
        <p14:creationId xmlns:p14="http://schemas.microsoft.com/office/powerpoint/2010/main" val="42047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T4CTUPCNHN5M-1019478048-1866</_dlc_DocId>
    <_dlc_DocIdUrl xmlns="c71519f2-859d-46c1-a1b6-2941efed936d">
      <Url>http://edu-sps.koiro.local/chuhloma/povalihino/1/_layouts/15/DocIdRedir.aspx?ID=T4CTUPCNHN5M-1019478048-1866</Url>
      <Description>T4CTUPCNHN5M-1019478048-1866</Description>
    </_dlc_DocIdUrl>
  </documentManagement>
</p:properties>
</file>

<file path=customXml/itemProps1.xml><?xml version="1.0" encoding="utf-8"?>
<ds:datastoreItem xmlns:ds="http://schemas.openxmlformats.org/officeDocument/2006/customXml" ds:itemID="{1D226832-192A-4742-B9C5-948F7CD13379}"/>
</file>

<file path=customXml/itemProps2.xml><?xml version="1.0" encoding="utf-8"?>
<ds:datastoreItem xmlns:ds="http://schemas.openxmlformats.org/officeDocument/2006/customXml" ds:itemID="{5BA37ABD-3AD6-433F-80DC-02E3BD036046}"/>
</file>

<file path=customXml/itemProps3.xml><?xml version="1.0" encoding="utf-8"?>
<ds:datastoreItem xmlns:ds="http://schemas.openxmlformats.org/officeDocument/2006/customXml" ds:itemID="{A7E31397-3984-44E2-B3B5-63AB61DC3E71}"/>
</file>

<file path=customXml/itemProps4.xml><?xml version="1.0" encoding="utf-8"?>
<ds:datastoreItem xmlns:ds="http://schemas.openxmlformats.org/officeDocument/2006/customXml" ds:itemID="{D3674C00-AD87-4367-84E9-FC69CC557E71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870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Bitstream Charter</vt:lpstr>
      <vt:lpstr>Calibri</vt:lpstr>
      <vt:lpstr>Helvetica Neue</vt:lpstr>
      <vt:lpstr>Montserrat</vt:lpstr>
      <vt:lpstr>Open Sans</vt:lpstr>
      <vt:lpstr>Times New Roman</vt:lpstr>
      <vt:lpstr>Тема Office</vt:lpstr>
      <vt:lpstr>Муниципальный конкурс методических и дидактических материалов  «Авторские профориентационные наработки»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ребусы</vt:lpstr>
      <vt:lpstr>Презентация PowerPoint</vt:lpstr>
      <vt:lpstr>Учитель</vt:lpstr>
      <vt:lpstr>Презентация PowerPoint</vt:lpstr>
      <vt:lpstr>Повар</vt:lpstr>
      <vt:lpstr>Презентация PowerPoint</vt:lpstr>
      <vt:lpstr>Врач</vt:lpstr>
      <vt:lpstr>Презентация PowerPoint</vt:lpstr>
      <vt:lpstr>Почтальон</vt:lpstr>
      <vt:lpstr>Презентация PowerPoint</vt:lpstr>
      <vt:lpstr>Режиссер</vt:lpstr>
      <vt:lpstr>Презентация PowerPoint</vt:lpstr>
      <vt:lpstr>Плотник</vt:lpstr>
      <vt:lpstr>Все профессии важны, все профессии нужны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важны, все профессии нужны</dc:title>
  <dc:creator>Ольга</dc:creator>
  <cp:lastModifiedBy>Хозяйка</cp:lastModifiedBy>
  <cp:revision>39</cp:revision>
  <dcterms:created xsi:type="dcterms:W3CDTF">2017-08-27T11:42:25Z</dcterms:created>
  <dcterms:modified xsi:type="dcterms:W3CDTF">2023-02-12T14:30:56Z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2b1ebe51-9940-4edd-8986-cdab3b37a933</vt:lpwstr>
  </property>
</Properties>
</file>