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59" r:id="rId7"/>
    <p:sldId id="272" r:id="rId8"/>
    <p:sldId id="260" r:id="rId9"/>
    <p:sldId id="261" r:id="rId10"/>
    <p:sldId id="262" r:id="rId11"/>
    <p:sldId id="271" r:id="rId12"/>
    <p:sldId id="27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kovetc.ru/v_artek_old_1934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artekovetc.ru/zdev8otr1941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734258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Война и дети в произведениях советских писателей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7376864" cy="3217912"/>
          </a:xfrm>
        </p:spPr>
        <p:txBody>
          <a:bodyPr/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Война прошлась по детским судьбам грозно,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Всем было трудно, трудно для страны,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детство изувечено серьёзно: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Страдали тяжко дети от войны…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А.Болутенко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696744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Л.Кассиль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«Улица младшего сына».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Documents and Settings\Admin\Рабочий стол\volodja_dub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320480" cy="5490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Валерий Волков</a:t>
            </a:r>
          </a:p>
        </p:txBody>
      </p:sp>
      <p:pic>
        <p:nvPicPr>
          <p:cNvPr id="27651" name="Picture 4" descr="Валера Волков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4356100" cy="5689600"/>
          </a:xfr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412875"/>
            <a:ext cx="4897438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Ему было 13 лет, но он уже успел пережить большое горе: в 1938 году умерла мать, а в 1941 году в село пришли фашисты и расстреляли отца за связь с партизанами. Осиротевшего мальчика подобрали разведчики морской пехоты. Так Валерик стал сыном полка.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 Петрович Катаев</a:t>
            </a:r>
            <a:endParaRPr lang="ru-RU" dirty="0"/>
          </a:p>
        </p:txBody>
      </p:sp>
      <p:pic>
        <p:nvPicPr>
          <p:cNvPr id="5" name="Объект 4" descr="Валентин Катаев - Сын полка / Детская литература / RU / 2006 / MP3 / 56 kbps - Скачать торрент - Трекер - HD-NET.OR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730"/>
          <a:stretch/>
        </p:blipFill>
        <p:spPr bwMode="auto">
          <a:xfrm>
            <a:off x="539552" y="1700808"/>
            <a:ext cx="338437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Объект 5" descr="Морские камешки. Одесская газета &quot;Порто-Франко&quot; 1202 28.02.2014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93" r="9112"/>
          <a:stretch/>
        </p:blipFill>
        <p:spPr bwMode="auto">
          <a:xfrm>
            <a:off x="4572000" y="1772816"/>
            <a:ext cx="4104456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401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 descr="Презентации книг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6084168" cy="2917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много говорить о детях войны, об их детстве, которого не было.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Читайте книги о трудном детстве этих детей и память о них будет вечно жить в сердцах людей!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Июнь 1941 года</a:t>
            </a:r>
          </a:p>
        </p:txBody>
      </p:sp>
      <p:pic>
        <p:nvPicPr>
          <p:cNvPr id="4099" name="Picture 3" descr="Дети во время традиционного праздника, посвященного окончанию учебного года 22 июня 1941 г. Место съемки: Молотов Автор съемки: не установлен ГАПО ф/ф. АОР, д. 37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989138"/>
            <a:ext cx="5364162" cy="4103687"/>
          </a:xfrm>
          <a:noFill/>
        </p:spPr>
      </p:pic>
      <p:pic>
        <p:nvPicPr>
          <p:cNvPr id="4100" name="Picture 4" descr="Артеку 9 лет. 1934 г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3816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Артек. 1941 г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05263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Всё  для фронта, всё для победы</a:t>
            </a:r>
          </a:p>
        </p:txBody>
      </p:sp>
      <p:pic>
        <p:nvPicPr>
          <p:cNvPr id="6147" name="Picture 3" descr="Советские воины отправляются на фронт 1941 г. Место съемки: Тамбовcкая область Автор съемки: Чернов Д. РГАКФД ед.хр.0-2563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4392613" cy="5327650"/>
          </a:xfrm>
          <a:noFill/>
        </p:spPr>
      </p:pic>
      <p:pic>
        <p:nvPicPr>
          <p:cNvPr id="6148" name="Picture 4" descr="100145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42481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ОТЦЫ НА ФРОНТ, ДЕТИ НА ЗАВОДЫ</a:t>
            </a:r>
          </a:p>
        </p:txBody>
      </p:sp>
      <p:pic>
        <p:nvPicPr>
          <p:cNvPr id="7171" name="Picture 3" descr="778588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52513"/>
            <a:ext cx="3276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Отцы на фронт, дети на заводы. 1941. Фото Я.Хали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50403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225607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860800"/>
            <a:ext cx="47625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963383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5257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645366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53641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4032448" cy="249289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437112"/>
            <a:ext cx="4248472" cy="20162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детей и о них писали А.Т. Твардовский, К. М. Симонов, С. Я. Маршак. В.Катаев и другие. </a:t>
            </a:r>
            <a:endParaRPr lang="ru-RU" sz="8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050" name="Picture 2" descr="C:\Documents and Settings\Admin\Рабочий стол\child-soldiers-ww2-second-world-war-soviet-union-russia-002.jpg"/>
          <p:cNvPicPr>
            <a:picLocks noChangeAspect="1" noChangeArrowheads="1"/>
          </p:cNvPicPr>
          <p:nvPr/>
        </p:nvPicPr>
        <p:blipFill>
          <a:blip r:embed="rId2" cstate="print"/>
          <a:srcRect b="13303"/>
          <a:stretch>
            <a:fillRect/>
          </a:stretch>
        </p:blipFill>
        <p:spPr bwMode="auto">
          <a:xfrm>
            <a:off x="899592" y="476672"/>
            <a:ext cx="4416332" cy="328498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00695972_17186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436" y="2132856"/>
            <a:ext cx="39935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981075"/>
            <a:ext cx="8229600" cy="10080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smtClean="0"/>
              <a:t>ЮНЫЕ ГЕРОИ</a:t>
            </a:r>
          </a:p>
        </p:txBody>
      </p:sp>
      <p:pic>
        <p:nvPicPr>
          <p:cNvPr id="28675" name="Picture 4" descr="6-летний Толя Воронов, прошедший боевой путь с одной из гвардейских дивизий, знакомится со своими новыми товарищами в детском доме №9 Май 1945 г. Место съемки: Московская область Автор съемки: Зунин РГАКФД 0-1663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81300"/>
            <a:ext cx="4716463" cy="3887788"/>
          </a:xfrm>
          <a:noFill/>
        </p:spPr>
      </p:pic>
      <p:pic>
        <p:nvPicPr>
          <p:cNvPr id="28676" name="Picture 5" descr="Юные защитники Ленинграда на Дворцовой площади 1945 г. Место съемки: Ленинград Автор съемки: Трахтенберг Давид Михайлович ЦГАКФФД СПб Ар-994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995936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15-летний разведчик Вова Егоров с бойцами своего подразделения Апрель 1942 г. Место съемки: Действующая армия Автор съемки: Битман РГАКФД 0-1566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814763"/>
            <a:ext cx="35639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11381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Баллада «Рассказ танкиста» А.Твардовского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005_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12776"/>
            <a:ext cx="8101431" cy="544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04856" cy="2808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К. М. Симонова «Майор привёз мальчишку на лафете…»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Ты это горе знаешь понаслышке,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А нам оно оборвало сердца.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Кто раз увидел этого мальчишку,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Домой прийти не сможет до конца.</a:t>
            </a:r>
            <a:r>
              <a:rPr lang="ru-RU" sz="24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648293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T4CTUPCNHN5M-1019478048-1053</_dlc_DocId>
    <_dlc_DocIdUrl xmlns="c71519f2-859d-46c1-a1b6-2941efed936d">
      <Url>http://xn--44-6kcadhwnl3cfdx.xn--p1ai/chuhloma/povalihino/1/_layouts/15/DocIdRedir.aspx?ID=T4CTUPCNHN5M-1019478048-1053</Url>
      <Description>T4CTUPCNHN5M-1019478048-1053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B1ABA-E17B-422B-8FF0-38EACDB23F19}"/>
</file>

<file path=customXml/itemProps2.xml><?xml version="1.0" encoding="utf-8"?>
<ds:datastoreItem xmlns:ds="http://schemas.openxmlformats.org/officeDocument/2006/customXml" ds:itemID="{2F3116D5-FA02-4361-911B-E7D06C9BD96A}"/>
</file>

<file path=customXml/itemProps3.xml><?xml version="1.0" encoding="utf-8"?>
<ds:datastoreItem xmlns:ds="http://schemas.openxmlformats.org/officeDocument/2006/customXml" ds:itemID="{5CBB8111-D0A1-4503-AA06-6FCBE978C92E}"/>
</file>

<file path=customXml/itemProps4.xml><?xml version="1.0" encoding="utf-8"?>
<ds:datastoreItem xmlns:ds="http://schemas.openxmlformats.org/officeDocument/2006/customXml" ds:itemID="{96315371-6410-4319-A486-45F755EDC155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603</TotalTime>
  <Words>174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Война и дети в произведениях советских писателей </vt:lpstr>
      <vt:lpstr>Июнь 1941 года</vt:lpstr>
      <vt:lpstr>Всё  для фронта, всё для победы</vt:lpstr>
      <vt:lpstr>ОТЦЫ НА ФРОНТ, ДЕТИ НА ЗАВОДЫ</vt:lpstr>
      <vt:lpstr>Слайд 5</vt:lpstr>
      <vt:lpstr>Слайд 6</vt:lpstr>
      <vt:lpstr>ЮНЫЕ ГЕРОИ</vt:lpstr>
      <vt:lpstr> Баллада «Рассказ танкиста» А.Твардовского  </vt:lpstr>
      <vt:lpstr> Стихотворение К. М. Симонова «Майор привёз мальчишку на лафете…» Ты это горе знаешь понаслышке, А нам оно оборвало сердца. Кто раз увидел этого мальчишку, Домой прийти не сможет до конца.    </vt:lpstr>
      <vt:lpstr>Слайд 10</vt:lpstr>
      <vt:lpstr>Валерий Волков</vt:lpstr>
      <vt:lpstr>Валентин Петрович Катаев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и дети в произведениях советских писателей </dc:title>
  <cp:lastModifiedBy>МБОУ СОШ №1</cp:lastModifiedBy>
  <cp:revision>48</cp:revision>
  <cp:lastPrinted>2015-04-06T10:30:22Z</cp:lastPrinted>
  <dcterms:modified xsi:type="dcterms:W3CDTF">2016-11-23T18:07:06Z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a8b0d20a-b3a8-4d63-9e35-d31adf3fc461</vt:lpwstr>
  </property>
</Properties>
</file>