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6" r:id="rId2"/>
    <p:sldId id="282" r:id="rId3"/>
    <p:sldId id="283" r:id="rId4"/>
    <p:sldId id="284" r:id="rId5"/>
    <p:sldId id="285" r:id="rId6"/>
    <p:sldId id="269" r:id="rId7"/>
    <p:sldId id="273" r:id="rId8"/>
    <p:sldId id="272" r:id="rId9"/>
    <p:sldId id="270" r:id="rId10"/>
    <p:sldId id="274" r:id="rId11"/>
    <p:sldId id="275" r:id="rId12"/>
    <p:sldId id="277" r:id="rId13"/>
    <p:sldId id="278" r:id="rId14"/>
    <p:sldId id="280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4F6E653-8BAF-4CEC-B8DE-6783D86479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7A49-2628-44FB-804B-9EEA564454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05720-761A-4508-9190-F5927DD718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E5D81B1-6637-4B0D-A78B-55E044CF9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B3DA7-7A27-4E4D-85B7-128A3EF932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D22E-378D-4CCE-99FF-FDCF5C1AC2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A91D90F6-0CD8-40E8-96BD-2AA5B6BC14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51229-F9D6-4202-B790-0C2BADB98B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42162-50A8-4281-9AF4-614161E3EB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DA764-9909-4D96-BF03-2FE3AE665D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C49DD-1587-4DA8-9339-B0A8876AB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F87E944-F65D-499E-B777-E96581CFF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1051;&#1080;&#1090;&#1077;&#1088;&#1072;&#1090;&#1091;&#1088;&#1072;\5%20&#1082;&#1083;&#1072;&#1089;&#1089;\&#1087;&#1091;&#1096;&#1082;&#1080;&#1085;\1%20&#1091;&#1088;&#1086;&#1082;%20&#1074;%205%20&#1082;&#1083;&#1072;&#1089;&#1089;&#1077;\&#1074;&#1077;&#1088;&#1085;&#1086;.mp3" TargetMode="External"/><Relationship Id="rId1" Type="http://schemas.microsoft.com/office/2007/relationships/media" Target="file:///D:\&#1051;&#1080;&#1090;&#1077;&#1088;&#1072;&#1090;&#1091;&#1088;&#1072;\5%20&#1082;&#1083;&#1072;&#1089;&#1089;\&#1087;&#1091;&#1096;&#1082;&#1080;&#1085;\1%20&#1091;&#1088;&#1086;&#1082;%20&#1074;%205%20&#1082;&#1083;&#1072;&#1089;&#1089;&#1077;\&#1074;&#1077;&#1088;&#1085;&#1086;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&#1051;&#1080;&#1090;&#1077;&#1088;&#1072;&#1090;&#1091;&#1088;&#1072;\5%20&#1082;&#1083;&#1072;&#1089;&#1089;\&#1087;&#1091;&#1096;&#1082;&#1080;&#1085;\1%20&#1091;&#1088;&#1086;&#1082;%20&#1074;%205%20&#1082;&#1083;&#1072;&#1089;&#1089;&#1077;\&#1089;&#1072;&#1083;&#1090;&#1072;&#1085;.avi" TargetMode="External"/><Relationship Id="rId1" Type="http://schemas.microsoft.com/office/2007/relationships/media" Target="file:///D:\&#1051;&#1080;&#1090;&#1077;&#1088;&#1072;&#1090;&#1091;&#1088;&#1072;\5%20&#1082;&#1083;&#1072;&#1089;&#1089;\&#1087;&#1091;&#1096;&#1082;&#1080;&#1085;\1%20&#1091;&#1088;&#1086;&#1082;%20&#1074;%205%20&#1082;&#1083;&#1072;&#1089;&#1089;&#1077;\&#1089;&#1072;&#1083;&#1090;&#1072;&#1085;.avi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8077200" cy="5715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Impact"/>
              </a:rPr>
              <a:t>Викторина </a:t>
            </a:r>
          </a:p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Impact"/>
              </a:rPr>
              <a:t>"Знаете ли вы сказки</a:t>
            </a:r>
          </a:p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Impact"/>
              </a:rPr>
              <a:t> А.С.Пушкина?"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Рисунок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85800" y="5257800"/>
            <a:ext cx="23622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81600" y="304800"/>
            <a:ext cx="3962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Кто скрыт от ваших глаз на этой иллюстрации?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g1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4162425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953000" y="381000"/>
            <a:ext cx="396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Назовите жениха молодой царевны.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953000" y="228600"/>
            <a:ext cx="3886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звали соперников Руслана?</a:t>
            </a:r>
          </a:p>
        </p:txBody>
      </p:sp>
      <p:pic>
        <p:nvPicPr>
          <p:cNvPr id="22537" name="Picture 9" descr="Картинка 8 из 187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47402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858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85800" y="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называется это место?</a:t>
            </a:r>
          </a:p>
        </p:txBody>
      </p:sp>
      <p:pic>
        <p:nvPicPr>
          <p:cNvPr id="27655" name="верно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80" fill="hold"/>
                                        <p:tgtEl>
                                          <p:spTgt spid="2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5"/>
                </p:tgtEl>
              </p:cMediaNode>
            </p:audio>
          </p:childTnLst>
        </p:cTn>
      </p:par>
    </p:tnLst>
    <p:bldLst>
      <p:bldP spid="276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1447800" y="990600"/>
            <a:ext cx="7086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pPr algn="ctr"/>
            <a:r>
              <a:rPr lang="ru-RU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 внимание!</a:t>
            </a:r>
          </a:p>
        </p:txBody>
      </p:sp>
      <p:pic>
        <p:nvPicPr>
          <p:cNvPr id="25603" name="Picture 5" descr="3e17407d30844c83bf55c9c957f305e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28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d4531d972b693efdeb9852f096086b5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Кому принадлежат эти вещи?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www.teremok.in/narodn_skazki/Sbornik/italjanskie/images/skazki-0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3886200" cy="4953000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RA-3tPj1JGCg_1dDYHxtE55TRI4CGOFAG7cBp9rEnVhU8hKx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35814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8" name="Picture 6" descr="http://audioskazki.net/wp-content/gallery/pushkin4/p_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85800"/>
            <a:ext cx="4267200" cy="5486400"/>
          </a:xfrm>
          <a:prstGeom prst="rect">
            <a:avLst/>
          </a:prstGeom>
          <a:noFill/>
        </p:spPr>
      </p:pic>
      <p:pic>
        <p:nvPicPr>
          <p:cNvPr id="28680" name="Picture 8" descr="https://s-media-cache-ak0.pinimg.com/236x/54/33/47/5433476fe26b459bb2240af080c577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35052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Из каких сказок эти герои?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9698" name="Picture 2" descr="http://justmedia.ru/images/news/10344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733800" cy="4876800"/>
          </a:xfrm>
          <a:prstGeom prst="rect">
            <a:avLst/>
          </a:prstGeom>
          <a:noFill/>
        </p:spPr>
      </p:pic>
      <p:pic>
        <p:nvPicPr>
          <p:cNvPr id="29700" name="Picture 4" descr="http://www.playcast.ru/uploads/2013/10/13/6299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1"/>
            <a:ext cx="4267201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fairyroom.ru/wp-content/uploads/2012/04/kw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3733800" cy="6019800"/>
          </a:xfrm>
          <a:prstGeom prst="rect">
            <a:avLst/>
          </a:prstGeom>
          <a:noFill/>
        </p:spPr>
      </p:pic>
      <p:sp>
        <p:nvSpPr>
          <p:cNvPr id="30724" name="AutoShape 4" descr="data:image/jpeg;base64,/9j/4AAQSkZJRgABAQAAAQABAAD/2wCEAAkGBxMTEhUSEhIVFhUXFxcXFxUVFRUWFxcXFxUXFxcWFxcYHSggGBolGxUVITEhJSkrLi4uFx81ODMtNygtLisBCgoKDg0OGxAQGy0gHyUrLS0tLS0tLS0tLS0tLS0tLS0tLS0tLS0tLS0tLS0tLS0tLS0tLS0tLS0tLS0tLS0tLf/AABEIAKkBKQMBIgACEQEDEQH/xAAcAAAABwEBAAAAAAAAAAAAAAAAAgMEBQYHAQj/xABVEAACAQICBgUGBwkMCQUAAAABAgMAEQQhBQYSMUFRBxMiYXEygZGhscEUQlKCkrPRFyMzYnJ0k7LTFSQlU1RVg5Sio8LSCDVDRGNkc8PhGDSEtPD/xAAZAQADAQEBAAAAAAAAAAAAAAAAAQIDBAX/xAAmEQACAgICAgIBBQEAAAAAAAAAAQIRAyESMQRBIlEyE0JhcYEj/9oADAMBAAIRAxEAPwCzYzpr0fG7RmLFEozIbRx2upKnMybrimrdO2A/k+LPzYf2tYZplb4nED/jy/WNUa2VxSA9Bnp3wP8AJsV6If2ldPTjhbXGExPphH+OvPINSEZyFMLNybpzw4/3Kf6UX20i/TxBwwM3nkQVipNJ330Cs2dunyPhgH886j/AaI3T3y0df/5Vv+zWMSnLzj20fYB4UAbG3Tw383L/AFon/s0meniT+b0/rB/ZVkGxagUNAGvHp3m4YCP9O37OiSdOuIAv8ChH9K5/w1kqDnSM7Z0Aa9hunHFOf/aQADjtyGnMPTFjHdUTD4e7EKLmS1ybZnaFZNGoVR66XwGjpsRIscETSOSCFG6wO9iclXvNS2Ukb1rNrhjYoWkgGF2lF9iVX7ZG/YYSjPflnu31TtCdKWnMWbYfBYd+BYQzBB4u0wUU60B0bRDZkx7dcwzWAM3UpfPfvc+gd1X2NQqhVAVVyCqAFA5ADIVEW0t7CTXoi8DpHTTLeaXR8R+SkM0pH96B66e4vG45Y3f4XCCiMxvhDbsqTu6+/CnAqB120gIsJIL5ujfRUXb3Dz0pTa2EduilR9Lmkiqm8AJANhEeXe1LR9Iul5QWjeIIlusYQq2wpv2yL32cju5Vmkk9nQDcoF/Pvp/icQ6xSqhsJAFfvQMGt6QKp36Ki17LBH0t6XYgLPHmcvvEdW3V3X/GyGUTTEhFRgUijyuSD8U33Csp0RCADIfAe81LQ4SVlllifYESoz9oqTtPZbD4xBG6pyt1oeKKclZo0fSrtB7TOCpts9WlyCfKGW7nxp7jNbcU2HeWGdm7JKlEjv5rqRccjyqhtgI5R1s6orKl5GjuhIAzew8o25CpNtI4ODCE4V2mEhKqis5facbiLXTLurm5N9NnRxSdNIl9C6x49h1zaQ24rHLq41IP41lFrUri9cpluTjlC8LOhJ7rAXJrKodJyxo0SSERuCrIwBGe+9xe9XXUDQcSgyl4JpL2ATt9XyJa2THla9VJNK2x/BOqLcmncYQCJ2sQDwvuow0xjLZzP9Ig0d1I5UhKbDaZkVRvLNYDxJrLm/sNfQr+7OI4zS+ZzSb6XxHCeT9I/wBtQ+skmJCRnBBnZmzZAjoVtxLG1u8UbV5sSUkbFx2baULZVUWsb5Dv407dXYJL6JI6VxH8bL+kf7aMNKTfxsh+e/20UHu9NdDW4D0VPJj19DhMVMf9o/ndre2mr4ibi7/Sb7aP8II4CitK2/LwosEhMYqQb2bzsaKcS/M+k0brTfOjkjnSK0SOqUpOLiBPy/qnrSr1neqxHwqLdftfVtWiV2+P+P8Apy5vyPG2sFxi8Qf+PN9a1RzXJNSOs5/feJH/ADE31rVHx7ie6tjFK2FFPYRkPCmSDKn+GPZpiARRKO1FFAgpGVKoKLehegBRyKG0KKaLSGHvTWc9qnqLUjqjq7JjcUY4xYLm7kdmNeLHmeQ4mldDSse6p6rTY1wq9lVt1kjDsxjl+M54Ctq0FoWHCR9VAtr+W7eXIebt7hkKcaM0dFh4lhhXZRfOSeLMeLHnXcfjFiRpH3DgN7E5BR3k1k37ZTlfxj0OCabaQ0gkKF5D3BQLszfJUVV5tY8QTtLsIOCbO36WO/zWqK09p/aZGxGymyjAbJJ2mJBPZ3g2A58ayeVejWPju99E82tMhOUKAcNpzfz2FgfTVf1/0msuFMigqxRoWXeQzMhUg8QQWz7qr2K1q/io/nP/AJR9tQWntJTTxrfZGwdrsAi45bze2+ohzb+Rs4QirRCYhSDY76l8LJtpbmLH2VCyzFjcm5qW0Gew3c3ursfRx+9HdIOEVYl7r+FS2Hw0MvWRSzCJm2DGWDbDEFtpWK+TvFjVaxkhMhPfb0U/0uuaWNsvsqZR1RUJNO0WfV9EMqwyYkKykgwyC3DIBzkQRnTPT+jIEmxAixQUx2cR9WwO0bHYR1NsrjOoPDYYOQzNdhuyBsRuJvvoSQSPI20RtEXvuB3C9hWCik9M6XJvdEzhtWmxUfWrLCJTYiCMgOw4sxOQf8UVZNDaajwUAgmSYMrZA4bqgSfKJkuQ57znlWeySyRMNkkW4jnzqbx+sfwmM9ewDotowAbX525kjOiSb/lCtPvTLji9co9huoBdxbZDLYNztY+NVnFa0TzyMhjLwyqqvCiO1lHlbIzIbjcVWcJjLnZ3E7iN16ksNHiIfvqvsq17nbIDdx2TS4KL2HK46L5qfoYQhmjmxDRte0EybGxn5Wyc78LiwNPdEaWExYCCeMqTcypsqc7AAk537qperGnAcQjsu2+zsbTvYohNyQSbW42NaFHilcAq6uOBVgR3bqifewX8DhogTuoGGlI2vw8c6OazFbG6wd9H6gUutdNMOTGwwq0Dhlpdga4TQHJjzVyEDExkc2/Uar5VF1fJ+ER+J/VNXq1dnj/iY5OzxvrSP39ivzif61qjiuXnqW1wQjHYu+X75xH1z1FjjWxmc7u6nuFHZpgN+VSWB8mgQGFEVaVeiigRxlotqOxpO9ABjQUUW9GBoGOcDhZJpEhiG1JIwVV7zxPIAXJPIVv+q2r8eBw4hQ7THtSycZJOJ/JG4DlWT9GOmsJhcQ8mKLK7KEik2dpEDeXtWzBOQvY5X51s0eNR4mlhdJFCsQyMGFwpIzG7dUSY6ZHaT1hSNzGqmRh5ViFVTyLHee4A1B6w6dSVI7howHJbaI2ckIB2hlvJ31F4a5CAXZ2ANuZNizE8Bc5nvok2qhla+JnLKDlHENlB5ze5764+bld9HasUYU/ZXtK6znyYch8thv8AyR7zUbh9FYmc7awyOT8ci1/nNatIwGg8NDnHCtx8Zu23pa9qkZC3Cx8Tb2A0KSj0imzNY9TsYf8AZoPypFHsvSx1KxYFwI27lkz9Yq/me3lAgfK3r6eHnpdpQis7myICzHkALk+ijmwujCdKxFHMbqVkQlWB3i272080GOw35XupppfHNiJ5ZyABI5YDiAdw9AFPNDDsHx91dn7TibuZG4k9s+PvqWx0G2QOQOW48M6gwd3j76lNOkjYtcXBzG+2VOS6CL3bEfvkJvlbhxvUjBjUYKWIDHgKaaa/Axsh2gTYnzUz0fCsgOZDjdytwrJpSjbOhNwlxQ9h0oVcnZG/IWtx9tP9JTxT57LKwFgw2c+5h3c6YvELBXGfFhl4Z865sK1lJOR33zIqaXaBJttMYw22s8xzGRq26Clc9iNBIALhCHJNuF13Xqu4rCIp7BJ45jIDx50rgsZMjAozAjLIkU5LmtCX/N/I0PV+OOVC76PEDkFHLIoVxfOwY3PiRw31OYaFUGyiKi8AqgD0Cs70drXNG/bDSDZ2Apk7KtvD7iT4X408bXKbayVPJts2y2j8a/urJ4psOcUX/wCFKoJcgAHecvXSGB09DLO8CsCygEEG4cbN2se6s0xGmJpBIjN2ZGDMLcQAMuQyHoplbZzUkGx3Gxz8KpYPszlkXo20UL1XdWtY1mWz2RlVALnyt4Jz8B6asBuKyaaL76DE0hiMUqFQ5ttHZBO69iczwyFNcdpiGEqJXC7RI33tYXO1bdVJ1j0yZ3DDONRYC+Rz8q3hVQxuTE5JGo6DmUYiHtDtMdnPyuwxy81XysD1JxRXGYVRu61R3ANkbeYmt8tXVijxVGU3bPJHSCv8JY4csTMfS5NV1TnnVk1/P8K4384k/WqusueVaCYJBan+FHZqPfhUlhPIFDJqnR16TFKsKIwsaACtSRpV6S40xBloyi9CJbm3pPKrLonVrES26uIqpzEkgKqe8E5t5qznNI2x4uXZDw4TMZFnJFlGeZ4AcavGq2hpMHKZ8QywqylB992TtGxG2RluBFjepvQGrMWG7ZPWS/LIyXnsDh476caf0QuKRUZyhVtoEAHhYgg78jXM8lvZ0NJKooWwGCSJbR3IOe0TtEj4ov8AJA3Cl2NJYTDCKNIlJKooUE7yBxNFke1YstKxUsDcHiLb7H08KisTJPCQEhbEIeKOEkQd9zZ+PAU6SSnIcC1zvyHjyoTG1QlovE9chBV1NypjlADqN1jbIjvFUPpC1r6xfg2HP3oNaRx8cruVfxARv41b9cdIGHBysp7TWjU8i5sSPNese0ggVQBurowwTfI58sq0CebbYsABkLgHjzqU0R+DPifZULFuFTOjPwTef2V0Pow9kOvv99SOso/B25H3VHqKktYUuE7gab9CXTIRJSARvBp5DpIgg7KkgWuRvHIkUwIrq0NWUmyTl0gxzIFj8XhSkGOjGyzKbg87r5xTXR83bsT5WVzwpfaEMmaBgRmp3EHiOVQ4rotSk+yUx+kYQpeOTtn4gFwO/uqMixRyLHO92N/dTXFSoxuibA4i96Sup3k+aiEFFCnOUtWSs2Ju113cPtpJJTnY1GFiNxpeKU2rVNGDTHxcjPaonWhjvzpnJKSKTU07FxZYcJpYp5Qvu3ZEWqYk6QJ0XYisxvfbkW5HMb8xVKExo/WipcIvspSkuhTHYySVmd2JZjdu8mnWH0kyoEsPE1H9Z3Ua9VSJ2W7UnSztpHBLkAcRGDYb7sK9Q15L1EP8JYI/8zD+uK9a0i0eSukVgNKY24/3hz66riv66snSaP4Vxv8A1m9gquJbZN793jSZSA+6pDAjsVGHcKlMAeyKH0Ju2GeiGlJFogBvYAkkgADMkk2AA5k0hCbnK9O10NOAjvC6I/kvIrIrfkkjOtZ1E6P0w4WfFqr4g5rGbMkN92W5pO/hwq7Y7DJNG0Uy7aMLEH1EciOBosTMg1HbCwTj4VErBiAkpuVhbmUORB+UcxWuaQw3WLsk2YZq3I+8HlWO6d0S2GmeB8wM1Y7njPkt7j3irv0eadMsZw0rXkiW8ZO9ohlY8yuXmIqsmONWuiIZZcql2PQTcqRZlNmXkeY5gjMGhapXSmCL2dAOsUZcA68UJ9h4GohXvnY8rHIgjeCOYrgnDizvhNSQV6byLTpVJYKoux3Dh3kngBzqEg0pImIbCYuNY5d8bxktFKpuRYnMHI7xwqeDatF80nQ8CWBJ4An0UwxOsGFSIzGTashZQCVYkjyRfcxpbWbSi4bCyS9ktbZRSd7MbbhvsCT5qxXFzmRi5AF7ZKLDdwFXixctsJ5VH+y4aw64jFxpAsJQbasWZ9pri9gLC3Gq5pcdlfE0lhfLXxFLaaHZXxPsrqUVHSORyctsaR+SLd9TGjvwTef2VB4YHOpzAfgT86nLoldkQOFSWnz5A8fdUaOFSGnbApfwpvtAvZDWFKQqpyPZvx3ilZGXaFwLcbUWaIWutyKVlpCZUo1iNx407xWNVj5N/wAbcfC9Nl3jbvbnxtT2bCR27DXvmBxpOvYf0NzZSHVWKMLHbtv42tSc5jPkKw8TeiuTkDfLIX4VyQW31RLYS1OBSNKObUMSCS76KGrhN99HiW5p9AChejSrxvSYNFiD7VAGi2ojUwJ/Ug20lgvzqD61a9eV4+1Ie2kcF+dYf65K9g0DPJ/SfH/C2N/6vtVaqyrnarn0vrbTOLAyu0Z9OHiJ9ZNVGFu3e4sL9/mqWyoq2kJyCpHR/k1GO1yfGpPAeTTfRHscE1feiTV0SSNjpBdIiVhB3GW3af5oNh3nuqglSTsqLsSFUc2JsB6SK9EaE0WuFw8WGXdGoB73Obse8sSakGPTXKBrl6Qiua/6I6/DGVR98gu4tvKf7RfQNrxFZpo7HtBLHiE3owNvlLuZfOpIrb1PPdxHdxFYnpjA9RiJoPkOQv5B7Sf2SK2xO7izHKqqRs8MyuquhurqHU81YXB9dNcZo8OdoHZfIFhmGt8oXz8d9V/o1xxkwrQsc4Hsv/TcbS+YNtirZXPOO6ZtCXtDTAYLqwSWDM3EC1lG5Re/earfSVo5jAmLiOzLhm2tob9gkZ/NYKfC9W+kp4VkRo3F0dSjDmrCx9tKPx6Kk3LsoGs+rMWlcGuOwyKmKKFiq5CRkykjYbtsEGx45CsYPEHI8vdW49G87Qy4nR8h7cbl05m3Ze3iOrfzmqz0yarCOQY6FbJIdmYDcsp3P3BuPf41qtOhJ2igYby18RS+lDbZ89I4cdtfEUppncpHMih9j9DeOpjB/gT86oTD1Z9W9GPifvKEKLMXkPkxrxY9/IUpPQ4rZXkGY8R7ac6xtmg8aup0PomBQ+1Ni2BtsxsWuy28oRgBR4mojG6rYvGy9ZHhhDGdwY9WijcAA3aO7fap5psr9NpFMe96Xw+JI7xWhYbVjDaOj+EY9lnkvaKBblWbgLHN8+NrCovTOr0hhlxuNdcO0hvFAqDaZiBsrsggIoXxNhc0c0y1Brfsq0qC21e3dRFdmNxa4FvEUVlZfKW45/ZRNu2Y9NUkQ3sVabM3W1EZlOdiRx7qIMXzW9cjnO0bceFCQm0FOe4UNrK1GLUW9UQd4UrBSNKo1hQwQeUi1IJRjRY94FJDYusGX/7dSEqWNPb7qbYpc70k9jaHuqsmzjsI9r7OJga3O0qmvZFeNdAH984c/wDGi+sWvZVWI8t9MmWmMYe+H/60NUirt00/65xX9Cf7iOqQaQB2C2yJv6qkdHHKmIb5K+c0+0aMr0MRatQcAJtI4dT5KFpj4Ri4/tFa3MtWTdDsV8XO/wAiAAH8tx/lrWDUMGcrlC9A0mIArMukqK2NDD48KE+ILL7AK02sx6ScUr4tVG+OIK3cS7MPUQfPWmJ/MjJ+LGmo+l1w+K++MFilQo7MbKpHaRieGYI+dV+n1swKHPFRn8jaf9UGsiYUS1bTxKTsxjl4qjTcT0i4BSRtysfxYWA/tWpm/SdhbhUhna/EhFHrYmsyxybm8x91NjzG8Z1zTiozp9HbjSnjtdlw0lrNtY5MdHEY9nY2k2touFBV72AzKG1u4VqmMw0WKgaJ+1DPHa4+SwurDvBsfNWHI9wDzrR+jLS23C2GY9qHtJ3xMd3zWuPAitc0EkmjnxzbdMyLGaOfDYlsPL5cblT3jgw7iLHz0/0ZoY4lrs2xEh7TcSfkqOffwq+9LWrxkVMfELvGNiYDjH8WT5pNj3Gq9K4jjWJTYKOe88SfGuXLlpa7PR8TAskt9Cw0XgI1sIAx+U7MzH129ApvipVEBw2HIijdw0lr7TDiNq97VFT4gm9rm3LP2Uzac1zJz7s9deLjro0rQGPw6gRQqIsgAF3MQOfFj31KzS2ZTtlQdpTu5XG/jlWT4TEm++tFm0lIuHjmjgadzb72psfJILX8fbRTbOXPhWPa6HQwcCS/CRHJNNawJ2nIvuCbXZjHflaqd0iwjZ63FSscS2UGHiYdXAl82kJF3JzzyuT3VJQ6a0nOGKYaPCovlSzErs235v7lrN9IzMZn6yXrSWP33M7VuIJsSK6McXezgm1Q2aZgLbVwabsndTkgA866rb+IrezCrexts33VwsOWdLOw4b6RJpksWWEGxDW8aTkWxte/eKJQpgdBrt+FFrtqBBw1FBzogrqqSbDfQA9WS+6nKwLbMX8aRwkYC3I7XupyzW8KyZqloSwahcVDbd1sR/trXsivHeHjvLE44SR/rivYlaReiGjzB01Rj92MT3rD9SlUNlsM6v3Th/recfiQn+6WqJYEb6B0EXz2qTwB7OXOo3ZPvqR0d5Pnpkmr9C6djFtx24l8wVj760U1nXQw/Yxa/jRN6VYe6tEqGIF65ega5SAANZ90oYHZlhxAHlgxsfxlzX+yT6K0KoXXLRxnwcqKLulpEHElMyB4rtDz1UJVJEzVqjIqIa6r3F64zCu6ziE50upHOo5TcA1KxXc2QM55Ipc+hQaPBqpjTE8xwrqiKzkyFYzYAsbK5BNh3VyeRTqju8NtWmMcC29eWY8D/wCasuokxTHIwvYJJtDmCuQPDytn0VUIZmFyBvAtf7BWqas4WJMPG8WfWIrs3FiRmPAG4tWc8yWOvZawN5W+kS2JkMlw5JBuCtzs25W4jxprjsUsKX6tmXkiXAA58AKcCuiuB7O6Oii6b1rd0aOJBGrCzNkWIO8ADIeuqjsVq+I0DhmbbaFb8bbQHoXjRf3AwxGWFvxuFI9ZIppnfDyccVSRmmBgJN7GwzyBPsp9Lr5iIkRIY4lABF2DM2/vIt4VatP60w4MCKNUMp3Rxmyr3yMu7wGdZnrDiWll6yS202+wCjLIAAbhW+KF7aOPy/K5qoiul9ZcTiuziJSU37KgKv0Rv89RyRA5Xuabs1ha1J9/rrpSro89yvsWlRlOdFEtG60stiL240RVFAnXoU2wKIWB7qMFBorUCARXKMVyvXBTAFqOaAFcvQIIaWwK3fwzpJqfYBBs343pS6Kj2LuaLKm0tr0GoX9QvWZYrG1mjH46ephXsOvHMMl9lu9fURXsargTI819O0GzpVyD5cMTHxAZLDzKPTWcMb1pX+kAP4UH5vF+vJWaVVCs6W4cakdG+SfGoypPRm4+NDJNI6HZ7YnEJ8qFWHzHz9T1qhNYj0c4vqtIw3Ng4eL6a5etRW2moYBb129cvQqQBSEzNe1zn5KqbM3MlvijwpeuJFYk8TvJz83h3UhogsLqZglJLYdHLZ2YuyjuVWY28d5p7FoDBrmuEw4/okPtFSV6KKfJipAiso2VAUclAUegUlj8KJopIWOUkbxk8ttSt/XSldqRo88YnCvE7QyDZkjYowPMcfA7x3GrR0fYzEtJ8Gij6yK+0xJIEAORfa5E/F4ndxrR9Pas4bGENOh21yEkZ2XtyJ3MPEGjat6Miw2HWOFdkXYsTmzsGKlnPHd4Ck0no3/V0KpolfjO58LKPYT66ONFR85Ppn3U7NC9LiiOcvsqvSBCINHzzRO6Opj2WDte7SKCN/EXrDsXpaeTKSeVvypGPqvWu9NOkdjBxYcHtSy7RHHYjG+35TD0Vi5Qk3rWEVRLkxXDjtL4j205015S+f203w/lL4inGmzmvn9tX7JQwcVxZCLjgaJeu3pgKwTWyO6jGxPZpCurlRQChrsYuaKHvvo6ikANqi2rtdY0ACuEUBQvTEctUjAmyoB38ajwakpJN1TIuIGptiSRax304BporbTjlekgbEQxU+Gfozr2N+6Lch668e49ACTzr1tVokxHp/jvpQH/AJaL9eWswcWNq0//AEg3I0mgvvw0f1k1ZiTQhuq0FqT0Ycj41GGpDRpyPjTZI9acxlZF8pGV18VIYeyvRODxYmjSVd0iK4+coNecpDetd6JdLdbgzAT28O2zbj1TZofAHaHmqJAXWgaBFC1QM6DXTRRQJoANXGrl64TSsAUK5euCkB0sBmdwzPmptgVtGt+IJ+kS1vXSWLxaGZMKW7bo0hXj1aEX8LkgeAant6B+gGukjibAC5J3ADeSfCgBfICsz6T9bwQ2Bw7X4Yh1P9yD+t6OdCVgVDXrTXw7FtKp+9IOri70U5t843PoqCGHHMmu3ApJ8WBw91bdaJ7FwoG4UjpdwStuANNZMUx7vCkN++mM7au0WuigDtAVyuigDq76PRAKOaADXoUUUYUgCmu1y1AmmIDUqknfTdjTp1AjBypMaFhIpU3NqQwub0gW4UAaEgseaQYbNuNesL15Ele/jXrqmlQ27MR/0iP9Zx/msf1s1ZgD317I0p5Y/JHtNM6YjyGM92Z5DOpLARnZOR38jXrTR3ljwNS9AHjx1PI+g1P6iYnEYfEjERwytFbYlCxuQ6k5gEDyhvH/AJr1JQoE0U2Ebaq6hirC4JUjLvBFwe40bqW+SfQauFCo4jKj8Ff5D/Rb7KHwZ/kN9E/ZVuoUcAKmMLIfiP8ARP2Vw4KT+Lb6Jq20KOCAqfwKX+Lb0GmGmhiYk+8YSSeQ+SBsqi8i5Zgbdwvfuq90KFBAYlqtq5pJdILicTh5O2JBJISlhtRnZyDZKCFAArQ10ZL8g+qrSK7VSSkKKoy/XHCaVYGDBYN7HJ8R12GU2tuiVpQV49o2OWQ41nP3MNJ7vgDfp8N+2r0tQoUUhnm7D9EmkWvfCiPueeE38Nh29dKP0NY8740/TJXo2hRQHm89C2O/i1/TJSydB+OtcmHwMpuPGyEV6KoUUB53+4djflQ/pW/Z1wdBWOJ/CwDvLsfZHXomhRQHnZugbSHDEYTztN+yov3B9I8J8H9Ob9lXouhTA8/YXoGxhH3zFYdTfcglcWyzuQue/K1LfcFxP8th/Rv9tb3QoAwT7guJ/lsP6N/tp19wJ/5wX+rH9rW40KAMN+4C/wDOC/1Y/taPF0AG/a0hl+Lh8/XLW30KAMU/9P6fzg39XX9pSh6BFts/ug1vzdf2lbPQoAx6HoDw9u3jZi3NUjUeg39tKfcEwn8rxHoj/wAta7QoAyIdAmE44vEW45RDLx2a0/8AcxflN6vsp9Q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http://www.skaz-pushkina.ru/kadr/mc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"/>
            <a:ext cx="39624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2" descr="Пушкин 04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40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152400"/>
            <a:ext cx="8534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Сколько раз ходил старик  к золотой рыбке?</a:t>
            </a:r>
          </a:p>
        </p:txBody>
      </p:sp>
      <p:pic>
        <p:nvPicPr>
          <p:cNvPr id="16393" name="Picture 4" descr="Рисунок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23050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267200" y="0"/>
            <a:ext cx="4876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 часто говорим: “Сказка – ложь,                 да в ней намек, добрым молодцам урок!” Это цитата из одной пушкинской сказки.</a:t>
            </a:r>
          </a:p>
          <a:p>
            <a:pPr algn="ctr">
              <a:defRPr/>
            </a:pPr>
            <a:r>
              <a:rPr lang="ru-RU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Из какой?</a:t>
            </a:r>
          </a:p>
        </p:txBody>
      </p:sp>
      <p:pic>
        <p:nvPicPr>
          <p:cNvPr id="22533" name="Picture 5" descr="Рисунок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02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899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Какую песню поет белка, живущая в хрустальном домике, из “Сказки о царе Салтане… ”? </a:t>
            </a:r>
          </a:p>
        </p:txBody>
      </p:sp>
      <p:pic>
        <p:nvPicPr>
          <p:cNvPr id="21509" name="салтан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1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9"/>
                </p:tgtEl>
              </p:cMediaNode>
            </p:video>
          </p:childTnLst>
        </p:cTn>
      </p:par>
    </p:tnLst>
    <p:bldLst>
      <p:bldP spid="215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3" descr="Пушкин 0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488"/>
            <a:ext cx="914400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5800" y="0"/>
            <a:ext cx="822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Какова мораль в “Сказке о попе и работнике его Балде”?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c583853a789294cab44aec9e8bb15567eff0a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7B7A7C4F272A741A350E9E61AFA1D19" ma:contentTypeVersion="1" ma:contentTypeDescription="Создание документа." ma:contentTypeScope="" ma:versionID="6d1a6a1bd12e80f8029f5d05460fc137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T4CTUPCNHN5M-1019478048-1898</_dlc_DocId>
    <_dlc_DocIdUrl xmlns="c71519f2-859d-46c1-a1b6-2941efed936d">
      <Url>http://www.eduportal44.ru/chuhloma/povalihino/1/_layouts/15/DocIdRedir.aspx?ID=T4CTUPCNHN5M-1019478048-1898</Url>
      <Description>T4CTUPCNHN5M-1019478048-1898</Description>
    </_dlc_DocIdUrl>
  </documentManagement>
</p:properties>
</file>

<file path=customXml/itemProps1.xml><?xml version="1.0" encoding="utf-8"?>
<ds:datastoreItem xmlns:ds="http://schemas.openxmlformats.org/officeDocument/2006/customXml" ds:itemID="{47149D10-EB6C-4704-BC3F-99F8B5801716}"/>
</file>

<file path=customXml/itemProps2.xml><?xml version="1.0" encoding="utf-8"?>
<ds:datastoreItem xmlns:ds="http://schemas.openxmlformats.org/officeDocument/2006/customXml" ds:itemID="{57C05594-86B1-41C5-825F-2B3194F1DAD7}"/>
</file>

<file path=customXml/itemProps3.xml><?xml version="1.0" encoding="utf-8"?>
<ds:datastoreItem xmlns:ds="http://schemas.openxmlformats.org/officeDocument/2006/customXml" ds:itemID="{844C4F25-EA58-491C-B7C9-E06CFCCA0F25}"/>
</file>

<file path=customXml/itemProps4.xml><?xml version="1.0" encoding="utf-8"?>
<ds:datastoreItem xmlns:ds="http://schemas.openxmlformats.org/officeDocument/2006/customXml" ds:itemID="{9CD8124B-863A-4A76-B9FA-9780A95CBC05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397</TotalTime>
  <Words>115</Words>
  <Application>Microsoft Office PowerPoint</Application>
  <PresentationFormat>Экран (4:3)</PresentationFormat>
  <Paragraphs>16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Franklin Gothic Book</vt:lpstr>
      <vt:lpstr>Franklin Gothic Medium</vt:lpstr>
      <vt:lpstr>Impact</vt:lpstr>
      <vt:lpstr>Monotype Corsiva</vt:lpstr>
      <vt:lpstr>Wingdings 2</vt:lpstr>
      <vt:lpstr>Трек</vt:lpstr>
      <vt:lpstr>Презентация PowerPoint</vt:lpstr>
      <vt:lpstr>Кому принадлежат эти вещи?</vt:lpstr>
      <vt:lpstr>Презентация PowerPoint</vt:lpstr>
      <vt:lpstr>Из каких сказок эти герои?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Олег</dc:creator>
  <cp:lastModifiedBy>Хозяйка</cp:lastModifiedBy>
  <cp:revision>25</cp:revision>
  <cp:lastPrinted>1601-01-01T00:00:00Z</cp:lastPrinted>
  <dcterms:created xsi:type="dcterms:W3CDTF">1601-01-01T00:00:00Z</dcterms:created>
  <dcterms:modified xsi:type="dcterms:W3CDTF">2023-05-21T09:16:04Z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1734377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NXTAG2">
    <vt:lpwstr>00080008b90000000000010250300207f7000400038000</vt:lpwstr>
  </property>
  <property fmtid="{D5CDD505-2E9C-101B-9397-08002B2CF9AE}" pid="6" name="Version">
    <vt:i4>1</vt:i4>
  </property>
  <property fmtid="{D5CDD505-2E9C-101B-9397-08002B2CF9AE}" pid="7" name="ContentTypeId">
    <vt:lpwstr>0x01010087B7A7C4F272A741A350E9E61AFA1D19</vt:lpwstr>
  </property>
  <property fmtid="{D5CDD505-2E9C-101B-9397-08002B2CF9AE}" pid="8" name="_dlc_DocIdItemGuid">
    <vt:lpwstr>d4550570-6a64-4f75-a658-dde9c7ae6ca5</vt:lpwstr>
  </property>
</Properties>
</file>