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1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846CC-CDF3-4B87-93EE-F09DEC64D680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63CB-4520-4A23-BC7B-663809934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7" Type="http://schemas.openxmlformats.org/officeDocument/2006/relationships/image" Target="../media/image28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7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3.jpeg" /><Relationship Id="rId4" Type="http://schemas.openxmlformats.org/officeDocument/2006/relationships/image" Target="../media/image42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8.jpeg" /><Relationship Id="rId5" Type="http://schemas.openxmlformats.org/officeDocument/2006/relationships/image" Target="../media/image47.jpeg" /><Relationship Id="rId4" Type="http://schemas.openxmlformats.org/officeDocument/2006/relationships/image" Target="../media/image46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2.jpeg" /><Relationship Id="rId4" Type="http://schemas.openxmlformats.org/officeDocument/2006/relationships/image" Target="../media/image51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6.jpeg" /><Relationship Id="rId4" Type="http://schemas.openxmlformats.org/officeDocument/2006/relationships/image" Target="../media/image55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9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 /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 /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36" y="27860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7224" y="1785926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 значимых результатах профессионального роста  молодых педагогов  при поддержке  кураторов и наставников о значимых результатах педагогической деятельности, о роли наставничества    по итогам уходящего 2024 календарного года. Перспективы развития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​​​​​​​      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Муниципальное   казенное общеобразовательное учреждение 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Жаровская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 имени М.М. Платова​ 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Чухломского муниципального района Костромской области​​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Достижения детей  в учебной деятельности и воспитательной работе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Муниципальное соревнование юных велосипедистов «Безопасное колесо»</a:t>
            </a:r>
          </a:p>
        </p:txBody>
      </p:sp>
      <p:pic>
        <p:nvPicPr>
          <p:cNvPr id="1026" name="Picture 2" descr="https://sun9-29.userapi.com/impg/BdmwkTMOoPSnSQCJBnzl3XKdc_1mEe51lUyG8Q/ZsECjFK2t3g.jpg?size=2560x1920&amp;quality=95&amp;sign=89510a82c189187b3654a33a16922081&amp;type=album"/>
          <p:cNvPicPr>
            <a:picLocks noChangeAspect="1" noChangeArrowheads="1"/>
          </p:cNvPicPr>
          <p:nvPr/>
        </p:nvPicPr>
        <p:blipFill>
          <a:blip r:embed="rId2" cstate="print"/>
          <a:srcRect l="11842" t="23684" r="17105" b="13158"/>
          <a:stretch>
            <a:fillRect/>
          </a:stretch>
        </p:blipFill>
        <p:spPr bwMode="auto">
          <a:xfrm>
            <a:off x="785786" y="2143116"/>
            <a:ext cx="300039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1000108"/>
            <a:ext cx="414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Районная научно-практическая конференция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"Юный исследователь – 2024"</a:t>
            </a:r>
          </a:p>
        </p:txBody>
      </p:sp>
      <p:pic>
        <p:nvPicPr>
          <p:cNvPr id="1028" name="Picture 4" descr="https://sun9-14.userapi.com/impg/JCqBR-gWeFuPF1Hb93PWCQHWS-hMSqy5VuVmyw/bhHZUf2vL8w.jpg?size=2560x1920&amp;quality=95&amp;sign=4517b640685e55e86c4bfa237d03371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300036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4643446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Областной творческий семейный конкурс "Лучик безопасности"</a:t>
            </a:r>
          </a:p>
        </p:txBody>
      </p:sp>
      <p:pic>
        <p:nvPicPr>
          <p:cNvPr id="1030" name="Picture 6" descr="https://sun9-37.userapi.com/impg/rJmDKkm8bIGpGupPPyjOPX42LSd1SUx3MX8sOQ/rU_0PpL8gOE.jpg?size=720x720&amp;quality=95&amp;sign=5680cb48c025d513d934e80879a218d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14818"/>
            <a:ext cx="250032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Достижения детей  в учебной деятельности и воспитательной работе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Муниципальны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и региональный этап ежегодного областного фестиваля-конкурса "Вифлеемская звезда" в номинации "Художественное слово" в возрастной категории 7-9 лет</a:t>
            </a:r>
          </a:p>
        </p:txBody>
      </p:sp>
      <p:pic>
        <p:nvPicPr>
          <p:cNvPr id="23556" name="Picture 4" descr="https://sun9-13.userapi.com/impg/9H1BPHLIP2ClgrXM6Kmc79iN5Z6Wc-_pzDotnQ/lMj2z8e6Z7s.jpg?size=960x1280&amp;quality=95&amp;sign=24099780b3f626a7830f2efb2ef88e1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143248"/>
            <a:ext cx="2584816" cy="344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1071546"/>
            <a:ext cx="30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Районный конкурс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«Вожатый лета – 2024»</a:t>
            </a:r>
          </a:p>
        </p:txBody>
      </p:sp>
      <p:pic>
        <p:nvPicPr>
          <p:cNvPr id="23558" name="Picture 6" descr="https://sun9-24.userapi.com/impg/6pPJQ9A4shh_anQHxCia5S7KfjswcV9FrEy_Hg/WaSCHj_6Vyc.jpg?size=960x1280&amp;quality=95&amp;sign=c6e7edb2822967102f6df46d5cee628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71678"/>
            <a:ext cx="3084500" cy="411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608311" cy="295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https://sun9-62.userapi.com/impg/IZ3WOibiYRTHhQP--o9XjlmPlyGJQhXMCvsWdA/1sFugEAEotk.jpg?size=1280x640&amp;quality=95&amp;sign=3bf6c67eb425cd0f5a2278e535b7244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71810"/>
            <a:ext cx="607223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Дети участвуют в конкурсах разного уровня , имеют достижения, а также активное участие принимаю в разных акциях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un9-20.userapi.com/impg/NpLqiWjTLQnXSt6hDudfvDxId5T8z2JOdR4olA/e0KJbFifGuU.jpg?size=1080x2160&amp;quality=95&amp;sign=21a8b520be0af35bed142de744f3f9a8&amp;type=album"/>
          <p:cNvPicPr>
            <a:picLocks noChangeAspect="1" noChangeArrowheads="1"/>
          </p:cNvPicPr>
          <p:nvPr/>
        </p:nvPicPr>
        <p:blipFill>
          <a:blip r:embed="rId2" cstate="print"/>
          <a:srcRect t="32555" b="31345"/>
          <a:stretch>
            <a:fillRect/>
          </a:stretch>
        </p:blipFill>
        <p:spPr bwMode="auto">
          <a:xfrm>
            <a:off x="714348" y="2143116"/>
            <a:ext cx="3500462" cy="252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1285860"/>
            <a:ext cx="2649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«Капля жизни»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357298"/>
            <a:ext cx="2743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«Письмо солдату»</a:t>
            </a:r>
          </a:p>
        </p:txBody>
      </p:sp>
      <p:pic>
        <p:nvPicPr>
          <p:cNvPr id="25604" name="Picture 4" descr="https://sun9-50.userapi.com/s/v1/ig2/QvVfpBIbgQUmhlOAUcjQtwh0-Go9NCbJBSliPFFFuQVhospG-iX-VLpiDpcSlkWyAibmETL2pAgu_b53j_Mux2-h.jpg?quality=95&amp;as=32x24,48x36,72x54,108x81,160x120,240x180,360x270,480x360,540x405,640x480,720x540,1080x810,1280x960&amp;from=bu&amp;u=CgbxcEo-AknI2qZLGed9eSc-c_wjdUkOym1zi0EdqH0&amp;cs=807x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64333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Дети участвуют в конкурсах разного уровня , имеют достижения, а также активное участие принимаю в разных акциях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"Я и мой домашний питомец" в рамках международного дня защиты животных.</a:t>
            </a:r>
          </a:p>
        </p:txBody>
      </p:sp>
      <p:pic>
        <p:nvPicPr>
          <p:cNvPr id="26626" name="Picture 2" descr="https://sun9-16.userapi.com/s/v1/ig2/z-Hpcx42ywXZvsHlZXQSp0ZDKGgeSeBspxhWkBssR0pn2XD9D1otgLnUR6wrGAn5DuwxqLyIwM0XLR-PQDZfynuH.jpg?quality=95&amp;as=32x43,48x64,72x96,108x144,160x213,240x320,360x480,480x640,540x720,640x853,720x960,960x1280&amp;from=bu&amp;u=rFpsVO7XkCUcYegIJMQNpC9Ep9xXLdxQNmMtX7DvgXw&amp;cs=605x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185738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s://sun9-27.userapi.com/s/v1/ig2/67Arn1UHDFQoW84w394v_QOhz9IXVpJzGyQEP4hZ9D9AF4hu53j0-DAAyS8x_2__7D2bKLk-nPAoMVo9ZIdzmu5q.jpg?quality=95&amp;as=32x43,48x65,72x97,108x146,160x216,240x324,360x486,480x647,540x728,640x863,720x971,780x1052&amp;from=bu&amp;u=ru2sGvoDOJJtaUePiLhsXLH4ZGwV82kOorsrImAVIpI&amp;cs=598x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14554"/>
            <a:ext cx="1922357" cy="2509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s://sun9-5.userapi.com/s/v1/ig2/l_l610puZ5Akob2Ppm6TW448YiFGdZbwrGWXrv_vYvmRKVyiLj7jHVh10nU7yNivz7Lr1ZllKWdKvLK8EdnO8yst.jpg?quality=95&amp;as=32x43,48x64,72x96,108x144,160x213,240x320,360x480,480x640,540x720,640x853,720x960,960x1280&amp;from=bu&amp;u=xS5HoY4AzRDLmCVdVLk_UA8bbup9YgPjifZ2heT2Mi8&amp;cs=605x8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857760"/>
            <a:ext cx="136734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s://sun9-25.userapi.com/s/v1/ig2/Ehb6ao-uONq21WKIaopKaRLTTSlajSBcnxSRReev74u5GH0_pOFyw37eLqjlseOUS4t2I4MaXyPBl7hY1IGCuFf7.jpg?quality=95&amp;as=32x52,48x78,72x118,108x176,160x261,240x392,360x588,480x784,540x882,640x1045,720x1176,784x1280&amp;from=bu&amp;u=6Q7_d2qRQvtMl4JzXCkXBiHOLiNInNvDMY6S1aG6Wy8&amp;cs=494x8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857760"/>
            <a:ext cx="128588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628" y="1071546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Фото-акция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"Читаем всей семьёй"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рамках всероссийского дня чтения.</a:t>
            </a:r>
          </a:p>
        </p:txBody>
      </p:sp>
      <p:pic>
        <p:nvPicPr>
          <p:cNvPr id="26634" name="Picture 10" descr="https://sun9-77.userapi.com/s/v1/ig2/or1-JTKucnNkCCziHKYZGuYIMj_wMib6sTxSK9FSCYaPzd9xYlB8f2M7hUEiwfb3G9XD4iwFfKFIzBhXRw9JKctY.jpg?quality=95&amp;as=32x37,48x55,72x83,108x124,160x184,240x276,360x415,480x553,540x622,640x737,720x830,1080x1244,1111x1280&amp;from=bu&amp;u=CauZ9HP-CQlSZl3tHrbBlm7RTEt72xJoBavcHs0gOfk&amp;cs=700x8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428868"/>
            <a:ext cx="2087151" cy="240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6" name="Picture 12" descr="https://sun9-26.userapi.com/s/v1/ig2/K81oQ4ddbS_ZupmZ7TXyGCC76MgPMTDKoqZ5E_g4IXhmk581VnUQA_s0vH5siv7qoIzsWS0_nZMGPMLrI_0pk2c0.jpg?quality=95&amp;as=32x31,48x47,72x71,108x106,160x157,240x235,360x353,480x471,540x529,640x627,720x706,1080x1059,1280x1255&amp;from=bu&amp;u=jtnQF1tJ_-nWWV8dneuf-4Nb9kgiWSnU3897UY3F5sI&amp;cs=807x791"/>
          <p:cNvPicPr>
            <a:picLocks noChangeAspect="1" noChangeArrowheads="1"/>
          </p:cNvPicPr>
          <p:nvPr/>
        </p:nvPicPr>
        <p:blipFill>
          <a:blip r:embed="rId7" cstate="print"/>
          <a:srcRect t="31219"/>
          <a:stretch>
            <a:fillRect/>
          </a:stretch>
        </p:blipFill>
        <p:spPr bwMode="auto">
          <a:xfrm>
            <a:off x="5572132" y="4929198"/>
            <a:ext cx="2547155" cy="171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Дети участвуют в конкурсах разного уровня , имеют достижения, а также активное участие принимаю в разных акциях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Онлайн-акция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«С папой в деле»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преддверии Дня Отца</a:t>
            </a:r>
          </a:p>
        </p:txBody>
      </p:sp>
      <p:pic>
        <p:nvPicPr>
          <p:cNvPr id="27650" name="Picture 2" descr="https://sun9-75.userapi.com/s/v1/ig2/vaf5v2Pt1_vYvkyfKdJf40lOg9FXo7HmIKXin1y21PeZusRTqFRrURMB40wokAYlvgHcoKANnqSqfpHUXdrql6Yt.jpg?quality=95&amp;as=32x43,48x64,72x96,108x144,160x213,240x320,360x480,480x640,540x720,640x853,720x960,1080x1440,1200x1600&amp;from=bu&amp;u=5Y9v-r8QbLPEGRAWfGK7CiX36GoKFgVNcKaeF19zztw&amp;cs=605x807"/>
          <p:cNvPicPr>
            <a:picLocks noChangeAspect="1" noChangeArrowheads="1"/>
          </p:cNvPicPr>
          <p:nvPr/>
        </p:nvPicPr>
        <p:blipFill>
          <a:blip r:embed="rId2" cstate="print"/>
          <a:srcRect t="17134" b="24123"/>
          <a:stretch>
            <a:fillRect/>
          </a:stretch>
        </p:blipFill>
        <p:spPr bwMode="auto">
          <a:xfrm>
            <a:off x="285720" y="2214554"/>
            <a:ext cx="2500330" cy="195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sun9-9.userapi.com/s/v1/ig2/ONBJvgXbxBRP4FhfHZMH7yqs9yOQKTXxuakZJ9gS8HMj0C8unRiLeh1LD3tr0Gd3kKu58BHqhsdi0Qf8isjFfHnQ.jpg?quality=95&amp;as=32x24,48x36,72x54,108x81,160x120,240x180,360x270,480x360,540x405,640x480,720x540,1080x810,1280x960&amp;from=bu&amp;u=O828vhOpl2SJDqSZyedzj6z098FwP9_rupgfS-Tb_uc&amp;cs=807x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29132"/>
            <a:ext cx="2652135" cy="198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1071546"/>
            <a:ext cx="2922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памяти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«День Белых Журавлей»</a:t>
            </a:r>
          </a:p>
        </p:txBody>
      </p:sp>
      <p:pic>
        <p:nvPicPr>
          <p:cNvPr id="27656" name="Picture 8" descr="https://sun9-54.userapi.com/impg/8It3W8pUeHdFIoaF2husMmSLmxZNbYTH3wCY6A/CoCD9EF4exQ.jpg?size=1280x960&amp;quality=95&amp;sign=7b132bf0d084623f86cbd51c2a21fe4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3116"/>
            <a:ext cx="3709411" cy="278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Дети участвуют в конкурсах разного уровня , имеют достижения, а также активное участие принимаю в разных акциях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274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«Окна единства 2024»</a:t>
            </a:r>
          </a:p>
        </p:txBody>
      </p:sp>
      <p:pic>
        <p:nvPicPr>
          <p:cNvPr id="28674" name="Picture 2" descr="https://sun9-26.userapi.com/impg/32PJzk3IUFG6H6uUFKavOV4HSw7MooZLwfWj4w/9NUyF-105Sc.jpg?size=651x873&amp;quality=95&amp;sign=d1d56731f0770b162ce75a0fade8062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108105" cy="416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12144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"Вместе с мамой", посвященная Дню Матери</a:t>
            </a:r>
          </a:p>
        </p:txBody>
      </p:sp>
      <p:pic>
        <p:nvPicPr>
          <p:cNvPr id="28676" name="Picture 4" descr="https://sun9-33.userapi.com/impg/9Hs0AiV0PkEO_TCzxqP81J3VoZJHK427PZFTQQ/3qcvJIO7skE.jpg?size=1037x1280&amp;quality=95&amp;sign=9c9551874c0223a8603602cd556751a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214554"/>
            <a:ext cx="2194089" cy="270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s://sun9-54.userapi.com/impg/EF_CBJISk7JM5gaESmhnbiiWXHr9Q3AeTl54xA/WP_des2R7IU.jpg?size=960x1237&amp;quality=95&amp;sign=fca487651ec7b3f36f5918e5993277d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71876"/>
            <a:ext cx="2285984" cy="294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Дети участвуют в конкурсах разного уровня , имеют достижения, а также активное участие принимаю в разных акциях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"Узелки добра", посвященная Дню добровольца в России.</a:t>
            </a:r>
          </a:p>
        </p:txBody>
      </p:sp>
      <p:pic>
        <p:nvPicPr>
          <p:cNvPr id="29698" name="Picture 2" descr="https://sun9-60.userapi.com/s/v1/ig2/KgADfJ3_8FF88hVCpUAs0Qujopar_7zAWQUuuubvV8C7Bw2mrNFug1cuVIUfay78CRnqlzVu988StA2J3llhPm8I.jpg?quality=95&amp;as=32x71,48x107,72x160,108x240,160x356,240x533,360x800,468x1040&amp;from=bu&amp;u=EaI0lFJpvZVcLfsZLYVqxS0pl0T_oituK1sr9HW22cY&amp;cs=363x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1857388" cy="370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s://sun9-11.userapi.com/impg/w-7tzwKpmu4E_RYcJmKNK6w0_t2MRJtVjRK5dw/AijpMGeHyXc.jpg?size=1200x1600&amp;quality=95&amp;sign=18ef94a7e004e990083bb2252606fc4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357430"/>
            <a:ext cx="20895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1285860"/>
            <a:ext cx="3754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«Новогодняя открытка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солдату СВО»</a:t>
            </a:r>
          </a:p>
        </p:txBody>
      </p:sp>
      <p:pic>
        <p:nvPicPr>
          <p:cNvPr id="29702" name="Picture 6" descr="https://sun9-48.userapi.com/impg/3u0S7791N4Y4CAQcINVGQNlKlSRESxn85kfeIg/bgsAzp52sbc.jpg?size=2560x1920&amp;quality=95&amp;sign=b3952db41baf26b293cd116331bfcc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357430"/>
            <a:ext cx="37147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Дети участвуют в конкурсах разного уровня , имеют достижения, а также активное участие принимаю в разных акциях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500174"/>
            <a:ext cx="473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"Обелиск", Акция «Среда Героя»</a:t>
            </a:r>
          </a:p>
        </p:txBody>
      </p:sp>
      <p:pic>
        <p:nvPicPr>
          <p:cNvPr id="30722" name="Picture 2" descr="https://sun9-64.userapi.com/impg/z7iwXuzzCxMHJs94dPfyjlgcVtJtpglHSZCpaw/izgYr6jKo-k.jpg?size=2560x1920&amp;quality=95&amp;sign=b09e2f870e90f385fbe65c88735e9c7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8100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sun9-78.userapi.com/impg/Dhc65LHb9p1dbbh6YiByrQ6OYxUUj7nsUM6Ngg/NeGCjSxNehI.jpg?size=1280x640&amp;quality=95&amp;sign=2cb3dcd3d9b9ddf25c69930fb823e2e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13699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Дети участвуют в конкурсах разного уровня , имеют достижения, а также активное участие принимаю в разных акциях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1142984"/>
            <a:ext cx="392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ВСЕРОССИЙСКАЯ АКЦИЯ «ВНУКИ ПО ПЕРЕПИСКЕ»</a:t>
            </a:r>
            <a:endParaRPr kumimoji="0" lang="ru-RU" sz="3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s://sun9-74.userapi.com/impg/HudwB8Oth92C-j625YjXZ02hOEvuGC5C8hL7HQ/WsKteg7SOEU.jpg?size=1620x2160&amp;quality=95&amp;sign=11a810cfaaa10fce0ef173348fb9b65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2071702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1142984"/>
            <a:ext cx="450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«Сладость солдату в радость»</a:t>
            </a:r>
          </a:p>
        </p:txBody>
      </p:sp>
      <p:pic>
        <p:nvPicPr>
          <p:cNvPr id="31749" name="Picture 5" descr="https://sun9-48.userapi.com/impg/m_UBLBcRqwN8uadqntX9aUQoqbTi_Q37uxnqIg/nHPWPKt6Apk.jpg?size=1600x1200&amp;quality=95&amp;sign=e39876351e7fce545f9d56cc38a78c8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2790761" cy="209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39290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Участие в региональной акции «Навстречу безопасному Новому году»</a:t>
            </a:r>
          </a:p>
        </p:txBody>
      </p:sp>
      <p:pic>
        <p:nvPicPr>
          <p:cNvPr id="31751" name="Picture 7" descr="https://sun9-45.userapi.com/impg/sLxIiFy4J3gjR8IfB8lkBhIeYIIRj8CNUDTnvw/KFeay-qO2DY.jpg?size=2560x1920&amp;quality=95&amp;sign=395478279b3ea6538e162d7e3c8014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14884"/>
            <a:ext cx="2571736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3" name="Picture 9" descr="https://sun9-32.userapi.com/impg/ycbuAZhgkvSIaUfG1kporhZtAuQCJYx74amyHA/_b1ijMFnqeI.jpg?size=2560x1920&amp;quality=95&amp;sign=48ca87ab4c84db6f2db0ac5c0b47ef1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86322"/>
            <a:ext cx="2381235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«Со мной работали десятки молодых педагогов. Я убедился, что как бы человек успешно не окончил педагогический вуз, как бы он ни был талантлив, а если не будет учиться на опыте, никогда не будет хорошим педагогом… я сам учился у более старых педагогов…»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А. С. Макаренко  </a:t>
            </a: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262891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Фотозоны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к разным праздничным мероприятиям</a:t>
            </a:r>
          </a:p>
        </p:txBody>
      </p:sp>
      <p:pic>
        <p:nvPicPr>
          <p:cNvPr id="32770" name="Picture 2" descr="https://sun9-64.userapi.com/impg/8gsL2b1p0y5FSXmj7fQEk34KhKr7zswMCrxV4Q/NeuPFhx7S9o.jpg?size=1280x960&amp;quality=95&amp;sign=c371f9ef0780c5810b0cd48f1f40d17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14356"/>
            <a:ext cx="36433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s://sun9-29.userapi.com/impg/XTUzge4nf9Eq38jn9ojT7OnJ4ao_XRjs5tn2ZA/gj5yrVH4T0U.jpg?size=2560x1920&amp;quality=95&amp;sign=40e20e2b3effa62f6cb01176c012704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35242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s://sun9-37.userapi.com/impg/6e3M1UjfOGdL94QFuV_IL57D6B3h2wvJb8Tppg/yTvFFYWibAk.jpg?size=1620x2160&amp;quality=95&amp;sign=d4bb3554f3dd10ae05c9292dad5e417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2316903" cy="308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https://sun9-47.userapi.com/impg/pYyrzaBW73mnz--Er4vCUj-Vwy5AeDBkT_493g/jcnoGjOwgvc.jpg?size=1280x960&amp;quality=95&amp;sign=2895fb2a492fe2c87acc9d4ce9a672d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571876"/>
            <a:ext cx="3637973" cy="288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8" name="Picture 10" descr="https://sun9-69.userapi.com/impg/kY9NmvwCIqw-M3dsKoNjsbq2iI93ly7hB9nRjg/xDagcqS5PV8.jpg?size=1620x2160&amp;quality=95&amp;sign=7d1b84730961ba89f54de95a7f21727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571876"/>
            <a:ext cx="2196664" cy="292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3045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Работа по ДДТТ в школе</a:t>
            </a:r>
          </a:p>
        </p:txBody>
      </p:sp>
      <p:pic>
        <p:nvPicPr>
          <p:cNvPr id="33794" name="Picture 2" descr="https://sun9-64.userapi.com/impg/W41LGBZbQVO7yApf9JpripVrvxHc34Jq6psTqQ/TRJdgHG2OJ0.jpg?size=1280x960&amp;quality=95&amp;sign=49ec968f379ff9c827b9244f2402c87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304596" cy="247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s://sun9-40.userapi.com/impg/-qlNntU3dFE6OK1K6Zu1XYcK2p9y8CpZPhB8rA/UJUeAEFnK7s.jpg?size=1280x640&amp;quality=95&amp;sign=f8d3c5204959e8dc2844aedeae99e78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928670"/>
            <a:ext cx="471490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s://sun9-6.userapi.com/impg/SLxkL7H_DuYU7JUmUp4qjCj85hqzE9p7_35dDQ/2-k7FQWEnTg.jpg?size=1620x2160&amp;quality=95&amp;sign=e0cc7770e56878338a472fb8e7f932f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00438"/>
            <a:ext cx="2357436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https://sun9-53.userapi.com/impg/wmW8vGI7UzNc3cmmAo5Q8X8UOTxiG7PsIDz_Kw/EczYNmB6HT0.jpg?size=2560x1920&amp;quality=95&amp;sign=f7d3cd465bd83a9a6585da7e04a52f3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00438"/>
            <a:ext cx="4082997" cy="306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Мероприятия, которые проходили в рамках «Недели психического здоровья», «Недели психологии»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142984"/>
            <a:ext cx="2218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«Уроки доброты»</a:t>
            </a:r>
          </a:p>
        </p:txBody>
      </p:sp>
      <p:pic>
        <p:nvPicPr>
          <p:cNvPr id="34818" name="Picture 2" descr="https://sun9-57.userapi.com/impg/MqsQyj2Y-CxdZvS_qNe-IjsJWDEsRsPoeGpvDQ/b9C2GFo6wSc.jpg?size=1280x960&amp;quality=95&amp;sign=7b7a918bd2466d18f60d447555ad3db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518778" cy="188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s://sun9-31.userapi.com/impg/t4p8VwlcqBypeEcbwHsdJd9MEgOFMSDGdaRgbg/NNeA0PsPh8I.jpg?size=960x1280&amp;quality=95&amp;sign=15b821e7898d3eea2be9fe4987f4bd3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2089498" cy="278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1142984"/>
            <a:ext cx="4032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"Поделись улыбкою своей"</a:t>
            </a:r>
          </a:p>
        </p:txBody>
      </p:sp>
      <p:pic>
        <p:nvPicPr>
          <p:cNvPr id="34822" name="Picture 6" descr="https://sun9-71.userapi.com/impg/q2XZzsRvnTmFZKVug78R7OINN84AvzH4ceBoPA/9-0k9YNJuvg.jpg?size=1620x2160&amp;quality=95&amp;sign=2ba9a1c9476027dbe4b0d60c3c9227d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643050"/>
            <a:ext cx="2303857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s://sun9-37.userapi.com/impg/nyAkw7b8_W4F3qgikyklevhN6g_SvdNFM208Dg/m1nSwFOqgpc.jpg?size=1620x2160&amp;quality=95&amp;sign=a74e27278a9ccfc7e9100dc5bf1fbd4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143248"/>
            <a:ext cx="2428860" cy="323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Мероприятия, которые проходили в рамках «Недели психического здоровья», «Недели психологии»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142984"/>
            <a:ext cx="3021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Мероприятие "Дорисуй</a:t>
            </a:r>
            <a:r>
              <a:rPr lang="ru-RU" dirty="0"/>
              <a:t>"</a:t>
            </a:r>
          </a:p>
        </p:txBody>
      </p:sp>
      <p:pic>
        <p:nvPicPr>
          <p:cNvPr id="35842" name="Picture 2" descr="https://sun9-48.userapi.com/impg/DMPFETTvE1cwMWrqfQr-AFh3dIL69FWnpvqTSQ/fgCnygEEN4o.jpg?size=2560x1920&amp;quality=95&amp;sign=c88868c98a3658c1310fba9381f3ca1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130458" cy="234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https://sun9-61.userapi.com/impg/EnEGjRCWGQxRLTNU8syLmkdPWVGvbEgG3WY9XA/x-QmDvKvFW0.jpg?size=2560x1920&amp;quality=95&amp;sign=7eea9125d8202c408f228738fc2d5e5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43380"/>
            <a:ext cx="3238491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1000108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"Нетрадиционные способы рисования"</a:t>
            </a:r>
          </a:p>
        </p:txBody>
      </p:sp>
      <p:pic>
        <p:nvPicPr>
          <p:cNvPr id="35846" name="Picture 6" descr="https://sun9-69.userapi.com/impg/qadKnhiT0Po4OWDUU2yP3FEr6qtxZPJ1-HoFgw/hUtc297_AT8.jpg?size=1620x2160&amp;quality=95&amp;sign=0692d9dd78ef7f92f234612b2dbac63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85992"/>
            <a:ext cx="2987261" cy="398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Мероприятия, которые проходили в рамках «Недели психического здоровья», «Недели психологии»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3470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"Дерево добрых пожеланий»</a:t>
            </a:r>
          </a:p>
        </p:txBody>
      </p:sp>
      <p:pic>
        <p:nvPicPr>
          <p:cNvPr id="36866" name="Picture 2" descr="https://sun9-8.userapi.com/impg/CVzCYirmu_WIV7sbadcIOZ0mYSoZEbMGR4aIaQ/zb9dExVYNM8.jpg?size=1620x2160&amp;quality=95&amp;sign=4de967e27e9086c6e730b4e6021167b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21471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1214422"/>
            <a:ext cx="3393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Акция «Радуга настроения»</a:t>
            </a:r>
          </a:p>
        </p:txBody>
      </p:sp>
      <p:pic>
        <p:nvPicPr>
          <p:cNvPr id="36868" name="Picture 4" descr="https://sun9-7.userapi.com/impg/QLGq4FEhE8fwpG1iFt3cuD092i7mrGTVK23jGQ/dTMYxi6izKQ.jpg?size=1620x2160&amp;quality=95&amp;sign=c7b3a7662300e5d40a53e1a22736f81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321849" cy="44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Мероприятия, которые проходили в рамках «Недели психического здоровья», «Недели психологии»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071546"/>
            <a:ext cx="5167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Творческое занятие «Рисунки из ладошек»</a:t>
            </a:r>
          </a:p>
        </p:txBody>
      </p:sp>
      <p:pic>
        <p:nvPicPr>
          <p:cNvPr id="37890" name="Picture 2" descr="https://sun9-13.userapi.com/impg/8Ux_mPdqzQRyZ-1YKDSogoNMppbtR7pDbeghUw/sJz1-bGvA-U.jpg?size=1620x2160&amp;quality=95&amp;sign=9e72170beeaf54f5fc1076bda4a4697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281316" cy="437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s://sun9-46.userapi.com/impg/dorfKrfz6sPbFHjIh-ywEFhbWWDFSkdjDS3B0A/8j80fgcfI_8.jpg?size=2560x1920&amp;quality=95&amp;sign=6c726b6192d119d14bdb0717efd34d5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57430"/>
            <a:ext cx="428624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Являясь наставником, я открыла для себя ряд преимуществ: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во-первых, наставничество помогает мне увидеть и наметить новые перспективы в сфере своей педагогической деятельности (Молодежь- вдохновитель моих идей);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во-вторых, я ощущаю свой вклад в систему профессиональной адаптации моих коллег («Сею зерно мудрости»);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в-третьих, это стимул к самосовершенствованию (Учитель должен «соответствовать» возрасту своих подопечных);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в-четвертых, поскольку наставничество носит субъектный характер, сама учусь у них расширять свой арсенал «современных» навыков и умений, осваивать современные технологии обучения, стили профессиональной деятельности, т.е. – оставаться открытой для современных педагогических инноваций!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в-пятых, это - общение с молодым поколением: интересным, современным,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креативным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мобильным.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в-шестых, видя мою работу над собой, упорная иногда, даже болезненная ломка старого стереотипа и создание нового. Другими словами, мой личный пример, способствует и росту моего авторитета.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500306"/>
            <a:ext cx="7499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214290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Выбраны  формы и методы, которые  содействуют дальнейшему профессиональному становлению молодого специалиста и повышение его профессиональной компетентности: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обучение на рабочем месте;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осуществление практики наставничества;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мастер – классы;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консультации;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памяток, буклетов;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в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вебинарах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изучение инструментария диагностических материалов;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в конкурсах профессионального мастерства;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4508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совместных проектов и мероприятий.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77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Посещение педагога-наставника уроков молодого специалиста</a:t>
            </a:r>
          </a:p>
        </p:txBody>
      </p:sp>
      <p:pic>
        <p:nvPicPr>
          <p:cNvPr id="16386" name="Picture 2" descr="https://sun9-11.userapi.com/impg/rwwU_vjXgnT_vScEu2sCSoEhzgjkR7ebUngatw/QqcTOA9C-VY.jpg?size=1280x640&amp;quality=95&amp;sign=45fd28f28decb0c0c793d277eea520c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442915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s://sun9-64.userapi.com/impg/AO0o6MwcYyX0AXo1Wf9nO53z2EwWQ8UpJN2bEw/mfftOkqZGd4.jpg?size=1280x640&amp;quality=95&amp;sign=f9f58872f411ddc39a70e68d083fe11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857628"/>
            <a:ext cx="485778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Посещение молодого специалиста уроков педагога-наставника     </a:t>
            </a:r>
          </a:p>
        </p:txBody>
      </p:sp>
      <p:pic>
        <p:nvPicPr>
          <p:cNvPr id="23554" name="Picture 2" descr="https://sun9-35.userapi.com/s/v1/ig2/LeIroZLWq-evJZ0e65Hqbb6VeirKx-MHJBcWZEFSuBw6jrqG2L6XP8czBUlIrEZaQw1CUWxIvApjXGXbpg2Xww0O.jpg?quality=95&amp;as=32x43,48x64,72x96,108x144,160x213,240x320,360x480,474x632&amp;from=bu&amp;u=sgboEZScY6JktGeMxJBmIo9WN3QZXDqzBhOLphNig3I&amp;cs=474x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071834" cy="4095779"/>
          </a:xfrm>
          <a:prstGeom prst="rect">
            <a:avLst/>
          </a:prstGeom>
          <a:noFill/>
        </p:spPr>
      </p:pic>
      <p:pic>
        <p:nvPicPr>
          <p:cNvPr id="23556" name="Picture 4" descr="https://sun9-72.userapi.com/s/v1/ig2/3PEYQMOYxBCbbc6PqvTPssfI8o0oRCkVAwEjXjOTD_gY6sdYeCAvIOVlUORf5uzng-jSOCtUwxH_qQFKWioF8Zzn.jpg?quality=95&amp;as=32x24,48x36,72x54,108x81,160x120,240x180,360x271,480x361,540x406,640x481,704x529&amp;from=bu&amp;u=eHJ6ih3ddNx7vc-wF_BSbeuLqMSVkJjLjE_nYB8OpQo&amp;cs=704x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275087" cy="321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85728"/>
            <a:ext cx="574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Помощь педагога-наставника молодому специалисту</a:t>
            </a:r>
          </a:p>
        </p:txBody>
      </p:sp>
      <p:pic>
        <p:nvPicPr>
          <p:cNvPr id="17410" name="Picture 2" descr="на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1729796803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37544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yuaGEELk8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3500462" cy="263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52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Проходила курсовую подготовку: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«Реализация требований обновленных ФГОС НОО в работе учителя» 22 сентября 2023г.;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«Организационно-методическое сопровождение обучения детей с ОВЗ» 30 октября 2023г.;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«Система психологического обеспечения образования в современных условиях» 22 декабря 2023г.;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«Организация деятельности по профилактике детского дорожно-транспортного травматизма в школе» 15 марта 2024г.;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«Школа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Минпросвещения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России: новые возможности для повышения качества образования» 8 ноября 2024г.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наст2.jpg"/>
          <p:cNvPicPr>
            <a:picLocks noChangeAspect="1" noChangeArrowheads="1"/>
          </p:cNvPicPr>
          <p:nvPr/>
        </p:nvPicPr>
        <p:blipFill>
          <a:blip r:embed="rId2" cstate="print"/>
          <a:srcRect t="22101" b="17245"/>
          <a:stretch>
            <a:fillRect/>
          </a:stretch>
        </p:blipFill>
        <p:spPr bwMode="auto">
          <a:xfrm>
            <a:off x="5500694" y="3714752"/>
            <a:ext cx="2500330" cy="303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85728"/>
            <a:ext cx="3084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«Педагогический дебют»</a:t>
            </a:r>
          </a:p>
        </p:txBody>
      </p:sp>
      <p:pic>
        <p:nvPicPr>
          <p:cNvPr id="20482" name="Picture 2" descr="1729796803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9290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1729796803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1729796803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00504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на РМО психологов с темой: "Повышение уровня профессиональной компетентности педагогов-психологов по вопросам организации психолого-педагогического сопровождения детей с ОВЗ в инклюзивном пространстве"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tdJwgGYg-05dv13TolPI8xwXBL3nonL_mIZVDeR6AT9hwAm9cYzvBC_uHu0SDGWTtj-3NW357CCPaXLabtMvgD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71612"/>
            <a:ext cx="3584503" cy="482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4DBA683F905C4A9772F17C24E78147" ma:contentTypeVersion="1" ma:contentTypeDescription="Создание документа." ma:contentTypeScope="" ma:versionID="05b4754543bdf46404ce59fb87fe32b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T4CTUPCNHN5M-189131410-956</_dlc_DocId>
    <_dlc_DocIdUrl xmlns="c71519f2-859d-46c1-a1b6-2941efed936d">
      <Url>https://www.eduportal44.ru/chuhloma/metod/_layouts/15/DocIdRedir.aspx?ID=T4CTUPCNHN5M-189131410-956</Url>
      <Description>T4CTUPCNHN5M-189131410-956</Description>
    </_dlc_DocIdUrl>
  </documentManagement>
</p:properties>
</file>

<file path=customXml/itemProps1.xml><?xml version="1.0" encoding="utf-8"?>
<ds:datastoreItem xmlns:ds="http://schemas.openxmlformats.org/officeDocument/2006/customXml" ds:itemID="{653D97E1-8006-4CF6-AD4D-F97714C1BCBC}"/>
</file>

<file path=customXml/itemProps2.xml><?xml version="1.0" encoding="utf-8"?>
<ds:datastoreItem xmlns:ds="http://schemas.openxmlformats.org/officeDocument/2006/customXml" ds:itemID="{DC8C43D6-7625-4456-92FD-EAC0B56FC0B7}"/>
</file>

<file path=customXml/itemProps3.xml><?xml version="1.0" encoding="utf-8"?>
<ds:datastoreItem xmlns:ds="http://schemas.openxmlformats.org/officeDocument/2006/customXml" ds:itemID="{0053327D-AAF9-4CE5-9690-709BEB8415A1}"/>
</file>

<file path=customXml/itemProps4.xml><?xml version="1.0" encoding="utf-8"?>
<ds:datastoreItem xmlns:ds="http://schemas.openxmlformats.org/officeDocument/2006/customXml" ds:itemID="{10679846-9BD5-4DF2-BCC2-4351E9A8C067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800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vika.kuskova13@gmail.com</cp:lastModifiedBy>
  <cp:revision>13</cp:revision>
  <dcterms:created xsi:type="dcterms:W3CDTF">2024-12-24T14:55:10Z</dcterms:created>
  <dcterms:modified xsi:type="dcterms:W3CDTF">2025-01-20T11:57:47Z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0x010100534DBA683F905C4A9772F17C24E78147</vt:lpwstr>
  </property>
  <property fmtid="{D5CDD505-2E9C-101B-9397-08002B2CF9AE}" pid="3" name="_dlc_DocIdItemGuid">
    <vt:lpwstr>2cc04231-3031-4788-89f6-d01d5adb64e7</vt:lpwstr>
  </property>
</Properties>
</file>