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3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T4CTUPCNHN5M-645759840-3149</_dlc_DocId>
    <_dlc_DocIdUrl xmlns="c71519f2-859d-46c1-a1b6-2941efed936d">
      <Url>http://www.eduportal44.ru/chuhloma/jarov/ger/_layouts/15/DocIdRedir.aspx?ID=T4CTUPCNHN5M-645759840-3149</Url>
      <Description>T4CTUPCNHN5M-645759840-3149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76A45A322ADF54E8DF78AD1A221A156" ma:contentTypeVersion="1" ma:contentTypeDescription="Создание документа." ma:contentTypeScope="" ma:versionID="4fe46d2cdc00c5c6c71b2ff56ef84cd2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8d8ae606f9f21459115ac0c95d74bcae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E0DCD-F6CA-4F02-8295-E117C18F6CC0}"/>
</file>

<file path=customXml/itemProps2.xml><?xml version="1.0" encoding="utf-8"?>
<ds:datastoreItem xmlns:ds="http://schemas.openxmlformats.org/officeDocument/2006/customXml" ds:itemID="{27BCCACE-9822-417B-AB08-A477E6C0C42A}"/>
</file>

<file path=customXml/itemProps3.xml><?xml version="1.0" encoding="utf-8"?>
<ds:datastoreItem xmlns:ds="http://schemas.openxmlformats.org/officeDocument/2006/customXml" ds:itemID="{6496CD8D-1BE5-45B5-A325-CCC33D40158F}"/>
</file>

<file path=customXml/itemProps4.xml><?xml version="1.0" encoding="utf-8"?>
<ds:datastoreItem xmlns:ds="http://schemas.openxmlformats.org/officeDocument/2006/customXml" ds:itemID="{ECC2EC80-2155-465B-AC63-A11AB2AD1DBB}"/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3043</Words>
  <Application>Microsoft Office PowerPoint</Application>
  <PresentationFormat>Широкоэкранный</PresentationFormat>
  <Paragraphs>489</Paragraphs>
  <Slides>50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Arial</vt:lpstr>
      <vt:lpstr>Calibri</vt:lpstr>
      <vt:lpstr>Calibri Light</vt:lpstr>
      <vt:lpstr>Circe</vt:lpstr>
      <vt:lpstr>Helvetica</vt:lpstr>
      <vt:lpstr>Muller Bold</vt:lpstr>
      <vt:lpstr>Roboto</vt:lpstr>
      <vt:lpstr>Times New Roman</vt:lpstr>
      <vt:lpstr>Verdana</vt:lpstr>
      <vt:lpstr>Wingdings</vt:lpstr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Антоненко Игорь</cp:lastModifiedBy>
  <cp:revision>171</cp:revision>
  <dcterms:modified xsi:type="dcterms:W3CDTF">2021-01-29T05:26:30Z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0x010100576A45A322ADF54E8DF78AD1A221A156</vt:lpwstr>
  </property>
  <property fmtid="{D5CDD505-2E9C-101B-9397-08002B2CF9AE}" pid="3" name="_dlc_DocIdItemGuid">
    <vt:lpwstr>fb9cea39-a327-4373-8c5a-64c06d1471c3</vt:lpwstr>
  </property>
</Properties>
</file>