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5" r:id="rId3"/>
    <p:sldId id="271" r:id="rId4"/>
    <p:sldId id="272" r:id="rId5"/>
    <p:sldId id="273" r:id="rId6"/>
    <p:sldId id="274" r:id="rId7"/>
    <p:sldId id="275" r:id="rId8"/>
    <p:sldId id="276" r:id="rId9"/>
    <p:sldId id="293" r:id="rId10"/>
    <p:sldId id="263" r:id="rId11"/>
    <p:sldId id="266" r:id="rId12"/>
    <p:sldId id="265" r:id="rId13"/>
    <p:sldId id="264" r:id="rId14"/>
    <p:sldId id="256" r:id="rId15"/>
    <p:sldId id="277" r:id="rId16"/>
    <p:sldId id="279" r:id="rId17"/>
    <p:sldId id="278" r:id="rId18"/>
    <p:sldId id="280" r:id="rId19"/>
    <p:sldId id="281" r:id="rId20"/>
    <p:sldId id="269" r:id="rId21"/>
    <p:sldId id="292" r:id="rId22"/>
    <p:sldId id="289" r:id="rId23"/>
    <p:sldId id="291" r:id="rId24"/>
    <p:sldId id="282" r:id="rId25"/>
    <p:sldId id="270" r:id="rId26"/>
    <p:sldId id="283" r:id="rId27"/>
    <p:sldId id="294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99"/>
    <a:srgbClr val="800000"/>
    <a:srgbClr val="0F0701"/>
    <a:srgbClr val="000066"/>
    <a:srgbClr val="FFFF00"/>
    <a:srgbClr val="CCFF99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7" d="100"/>
        <a:sy n="2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556932"/>
            <a:ext cx="7632000" cy="1260000"/>
          </a:xfrm>
        </p:spPr>
        <p:txBody>
          <a:bodyPr/>
          <a:lstStyle>
            <a:lvl1pPr>
              <a:defRPr sz="4800" b="1">
                <a:solidFill>
                  <a:srgbClr val="005DA2"/>
                </a:solidFill>
                <a:effectLst/>
                <a:latin typeface="+mj-lt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7220" y="3528591"/>
            <a:ext cx="6400800" cy="1260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slow" advClick="0" advTm="8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3831" y="1593342"/>
            <a:ext cx="7632000" cy="4248000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  <a:lvl2pPr>
              <a:defRPr>
                <a:solidFill>
                  <a:srgbClr val="005DA2"/>
                </a:solidFill>
                <a:latin typeface="+mj-lt"/>
              </a:defRPr>
            </a:lvl2pPr>
            <a:lvl3pPr>
              <a:defRPr>
                <a:solidFill>
                  <a:srgbClr val="005DA2"/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8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108000" indent="0">
              <a:buNone/>
              <a:defRPr>
                <a:solidFill>
                  <a:srgbClr val="005DA2"/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8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1224476" y="1593342"/>
            <a:ext cx="7632000" cy="4248000"/>
          </a:xfrm>
        </p:spPr>
        <p:txBody>
          <a:bodyPr/>
          <a:lstStyle>
            <a:lvl1pPr marL="342000" indent="-342000">
              <a:buSzPct val="60000"/>
              <a:buFont typeface="Wingdings 2" pitchFamily="18" charset="2"/>
              <a:buChar char="Þ"/>
              <a:defRPr>
                <a:solidFill>
                  <a:srgbClr val="005DA2"/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rgbClr val="005DA2"/>
                </a:solidFill>
                <a:latin typeface="+mj-lt"/>
              </a:defRPr>
            </a:lvl2pPr>
            <a:lvl3pPr marL="1144800" indent="-230400">
              <a:buFont typeface="Courier New" pitchFamily="49" charset="0"/>
              <a:buChar char="o"/>
              <a:defRPr>
                <a:solidFill>
                  <a:srgbClr val="005DA2"/>
                </a:solidFill>
                <a:latin typeface="+mj-lt"/>
              </a:defRPr>
            </a:lvl3pPr>
            <a:lvl4pPr>
              <a:defRPr>
                <a:solidFill>
                  <a:srgbClr val="005DA2"/>
                </a:solidFill>
              </a:defRPr>
            </a:lvl4pPr>
            <a:lvl5pPr>
              <a:defRPr>
                <a:solidFill>
                  <a:srgbClr val="005DA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8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4476" y="296652"/>
            <a:ext cx="7632000" cy="900113"/>
          </a:xfrm>
        </p:spPr>
        <p:txBody>
          <a:bodyPr/>
          <a:lstStyle>
            <a:lvl1pPr>
              <a:defRPr>
                <a:solidFill>
                  <a:srgbClr val="005DA2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23628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6476" y="1592796"/>
            <a:ext cx="3600000" cy="4248000"/>
          </a:xfrm>
        </p:spPr>
        <p:txBody>
          <a:bodyPr/>
          <a:lstStyle>
            <a:lvl1pPr>
              <a:defRPr sz="3200">
                <a:solidFill>
                  <a:srgbClr val="005DA2"/>
                </a:solidFill>
                <a:latin typeface="+mj-lt"/>
              </a:defRPr>
            </a:lvl1pPr>
            <a:lvl2pPr>
              <a:defRPr sz="2800">
                <a:solidFill>
                  <a:srgbClr val="005DA2"/>
                </a:solidFill>
                <a:latin typeface="+mj-lt"/>
              </a:defRPr>
            </a:lvl2pPr>
            <a:lvl3pPr>
              <a:defRPr sz="2400">
                <a:solidFill>
                  <a:srgbClr val="005DA2"/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  <p:transition spd="slow" advClick="0" advTm="8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8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3000">
              <a:srgbClr val="FF99CC"/>
            </a:gs>
            <a:gs pos="83000">
              <a:srgbClr val="CC99FF"/>
            </a:gs>
            <a:gs pos="100000">
              <a:srgbClr val="CCFF99">
                <a:alpha val="78000"/>
              </a:srgb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223963" y="296863"/>
            <a:ext cx="76327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223963" y="1631950"/>
            <a:ext cx="76327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 advClick="0" advTm="8000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DA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5DA2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Þ"/>
        <a:defRPr sz="3200" kern="1200">
          <a:solidFill>
            <a:srgbClr val="005DA2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5DA2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50000"/>
        <a:buFont typeface="Courier New" pitchFamily="49" charset="0"/>
        <a:buChar char="o"/>
        <a:defRPr sz="2400" kern="1200">
          <a:solidFill>
            <a:srgbClr val="005DA2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91;&#1075;&#1086;&#1083;&#1086;&#1082;%20&#1088;&#1086;&#1089;&#1089;&#1080;&#1080;1\no+artist+-+Ugolok+Rossii+otchiy+dom....mp3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12.imageshost.ru/img/2011/03/07/image_4d753d5d06ba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519803"/>
            <a:ext cx="9144000" cy="737780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3" name="Picture 6" descr="http://www.mycicerone.ru/content/images/thumb/6/60/Ru_nozkino_agm_sobor_ikony_bogomateri_umilenie_12.jpg/280px-Ru_nozkino_agm_sobor_ikony_bogomateri_umilenie_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51920" y="332656"/>
            <a:ext cx="4896544" cy="37444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10" descr="http://nordprod.users.photofile.ru/photo/nordprod/200660977/2101336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476672"/>
            <a:ext cx="4608512" cy="34777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4" descr="http://www.cultinfo.ru/brumfield/photoarchive/kostroma_chuhlomskii/brumfieldkosrd-52-01_b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3068960"/>
            <a:ext cx="3744416" cy="345638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2286000" y="2357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356992"/>
            <a:ext cx="7848872" cy="18466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Monotype Corsiva" pitchFamily="66" charset="0"/>
              </a:rPr>
              <a:t>« УГОЛОК   РОССИИ»</a:t>
            </a:r>
          </a:p>
          <a:p>
            <a:pPr algn="ctr">
              <a:defRPr/>
            </a:pP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6027003"/>
            <a:ext cx="828092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Муниципальный конкурс проектов детских и молодежных туристических маршрутов «Приезжайте в гости к нам», посвященный  85-летию образования Чухломского муниципального района</a:t>
            </a:r>
          </a:p>
        </p:txBody>
      </p:sp>
      <p:pic>
        <p:nvPicPr>
          <p:cNvPr id="11" name="no+artist+-+Ugolok+Rossii+otchiy+dom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971600" y="260648"/>
            <a:ext cx="730822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МКОУ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Жаровская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ООШ кружок « краевед»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187624" y="0"/>
            <a:ext cx="6777881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II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Arial" pitchFamily="34" charset="0"/>
              </a:rPr>
              <a:t> станция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Свято – Покровский </a:t>
            </a:r>
          </a:p>
          <a:p>
            <a:pPr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Авраамиево - Городецкий   </a:t>
            </a:r>
          </a:p>
          <a:p>
            <a:pPr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мужской монастырь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2" name="Picture 10" descr="Костромская область. Чухломской район. Ножкино. Покровский Авраамиево-Городецкий монастырь. Собор Иконы Божией Матери Умиление. Фотография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88840"/>
            <a:ext cx="3672408" cy="462082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5" name="Picture 13" descr="C:\Users\телемакс\Pictures\Мои фото\домашние\ножкино\getImageCANVAJZY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988840"/>
            <a:ext cx="2987824" cy="29523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19475" y="2781300"/>
            <a:ext cx="30241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Горделиво над всей округой возвышаются небесно- золотые купола Авраамиево- Городецкого монастыря, а колокольный звон  приглашает каждого православного человека посетить  святую обитель.</a:t>
            </a:r>
            <a:endParaRPr lang="ru-RU" sz="2000" b="1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http://data.sobory.ru/pic/05100/05158_20101120_1732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2957" y="1268760"/>
            <a:ext cx="3181043" cy="424847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580" name="Picture 4" descr="http://dg54.odnoklassniki.ru/getImage?photoId=401795136549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832" y="3808462"/>
            <a:ext cx="4581466" cy="3049538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4582" name="Picture 6" descr="http://michel-a-m.narod.ru/kostroma_chuhlomskii/brumfieldkosrd-46-01_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2780166"/>
            <a:ext cx="3096344" cy="407783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179388" y="0"/>
            <a:ext cx="66071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Авраамиево - Городецкий мужской монастырь основан в </a:t>
            </a:r>
            <a:r>
              <a:rPr lang="en-US" sz="2000" b="1"/>
              <a:t>XIV</a:t>
            </a:r>
            <a:r>
              <a:rPr lang="ru-RU" sz="2000" b="1"/>
              <a:t> веке Авраамием Чухломским  учеником преподобного Сергия Радонежского.    </a:t>
            </a:r>
          </a:p>
          <a:p>
            <a:r>
              <a:rPr lang="ru-RU" sz="2000" b="1"/>
              <a:t>   В обители имеется  три храма: собор во имя иконы Божией Матери "Умиление", храм Покрова Пресвятой Богородицы, храм святого Николая Чудотворца. </a:t>
            </a:r>
          </a:p>
          <a:p>
            <a:r>
              <a:rPr lang="ru-RU" sz="2000" b="1"/>
              <a:t>  В соборе под спудом были погребены святые мощи преподобного Авраамия.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телемакс\Pictures\Мои фото\Монастырь и церковь\getImageCABW9IH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412776"/>
            <a:ext cx="4104456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http://i058.radikal.ru/1105/e4/2e581a3cf272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96552" y="-387424"/>
            <a:ext cx="2411412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13316" name="Прямоугольник 4"/>
          <p:cNvSpPr>
            <a:spLocks noChangeArrowheads="1"/>
          </p:cNvSpPr>
          <p:nvPr/>
        </p:nvSpPr>
        <p:spPr bwMode="auto">
          <a:xfrm>
            <a:off x="4929188" y="1714500"/>
            <a:ext cx="396081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 В храме находятся:  образ преподобного Авраамия и икона Божией Матери «Умиление».</a:t>
            </a:r>
          </a:p>
          <a:p>
            <a:endParaRPr lang="ru-RU" sz="2000" b="1"/>
          </a:p>
          <a:p>
            <a:r>
              <a:rPr lang="ru-RU" sz="2000" b="1"/>
              <a:t>На монастырском кладбище погребены представители родов Лермонтовых и Мамаевых. 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dg54.odnoklassniki.ru/getImage?photoId=402513783845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93572"/>
            <a:ext cx="4987754" cy="409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39" name="Прямоугольник 1"/>
          <p:cNvSpPr>
            <a:spLocks noChangeArrowheads="1"/>
          </p:cNvSpPr>
          <p:nvPr/>
        </p:nvSpPr>
        <p:spPr bwMode="auto">
          <a:xfrm>
            <a:off x="5183188" y="1700213"/>
            <a:ext cx="39608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Светлым облаком сияет</a:t>
            </a:r>
          </a:p>
          <a:p>
            <a:r>
              <a:rPr lang="ru-RU" sz="2000" b="1"/>
              <a:t> на горе воздушный храм - </a:t>
            </a:r>
            <a:br>
              <a:rPr lang="ru-RU" sz="2000" b="1"/>
            </a:br>
            <a:r>
              <a:rPr lang="ru-RU" sz="2000" b="1"/>
              <a:t>Точно с озера взлетает</a:t>
            </a:r>
          </a:p>
          <a:p>
            <a:r>
              <a:rPr lang="ru-RU" sz="2000" b="1"/>
              <a:t> белый лебедь к небесам. </a:t>
            </a:r>
            <a:br>
              <a:rPr lang="ru-RU" sz="2000" b="1"/>
            </a:br>
            <a:r>
              <a:rPr lang="ru-RU" sz="2000" b="1"/>
              <a:t>Там, меж сосен изумрудных,</a:t>
            </a:r>
          </a:p>
          <a:p>
            <a:r>
              <a:rPr lang="ru-RU" sz="2000" b="1"/>
              <a:t> блещет озера хрусталь. </a:t>
            </a:r>
            <a:br>
              <a:rPr lang="ru-RU" sz="2000" b="1"/>
            </a:br>
            <a:r>
              <a:rPr lang="ru-RU" sz="2000" b="1"/>
              <a:t>Как молитва в звуках чудных, </a:t>
            </a:r>
          </a:p>
          <a:p>
            <a:r>
              <a:rPr lang="ru-RU" sz="2000" b="1"/>
              <a:t>Звон церковный льется вдаль</a:t>
            </a:r>
          </a:p>
        </p:txBody>
      </p:sp>
      <p:pic>
        <p:nvPicPr>
          <p:cNvPr id="22534" name="Picture 6" descr="http://storage2.peteava.ro/serve/thumbnail/71049/resize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8109"/>
            <a:ext cx="6588224" cy="162069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C:\Users\телемакс\Pictures\Мои фото\Монастырь и церковь\0_4e19c_4b1bfca1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260648"/>
            <a:ext cx="3635896" cy="3096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85" name="Picture 13" descr="http://dg54.odnoklassniki.ru/getImage?photoId=401794951717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260648"/>
            <a:ext cx="3048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3419475" y="3860800"/>
            <a:ext cx="57245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Вечерний звон, вечерний звон!</a:t>
            </a:r>
            <a:br>
              <a:rPr lang="ru-RU" sz="2000" b="1"/>
            </a:br>
            <a:r>
              <a:rPr lang="ru-RU" sz="2000" b="1"/>
              <a:t>Как много дум наводит он</a:t>
            </a:r>
            <a:br>
              <a:rPr lang="ru-RU" sz="2000" b="1"/>
            </a:br>
            <a:r>
              <a:rPr lang="ru-RU" sz="2000" b="1"/>
              <a:t>О юных днях в краю родном, </a:t>
            </a:r>
            <a:br>
              <a:rPr lang="ru-RU" sz="2000" b="1"/>
            </a:br>
            <a:r>
              <a:rPr lang="ru-RU" sz="2000" b="1"/>
              <a:t>Где я любил, где отчий дом, </a:t>
            </a:r>
            <a:br>
              <a:rPr lang="ru-RU" sz="2000" b="1"/>
            </a:br>
            <a:r>
              <a:rPr lang="ru-RU" sz="2000" b="1"/>
              <a:t>И как я с ним, навек простясь, </a:t>
            </a:r>
            <a:br>
              <a:rPr lang="ru-RU" sz="2000" b="1"/>
            </a:br>
            <a:r>
              <a:rPr lang="ru-RU" sz="2000" b="1"/>
              <a:t>Там слушал звон в последний раз!..</a:t>
            </a:r>
            <a:br>
              <a:rPr lang="ru-RU" sz="2000" b="1"/>
            </a:br>
            <a:endParaRPr lang="ru-RU" sz="2000" b="1"/>
          </a:p>
        </p:txBody>
      </p:sp>
      <p:pic>
        <p:nvPicPr>
          <p:cNvPr id="3083" name="Picture 11" descr="http://img1.liveinternet.ru/images/attach/c/2/73/574/73574275_39259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03848" y="548680"/>
            <a:ext cx="3024336" cy="278637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dg54.mycdn.me/getImage?photoId=440470110757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124744"/>
            <a:ext cx="6840760" cy="554461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971600" y="260648"/>
            <a:ext cx="72043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0" hangingPunct="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III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станция   Святой источник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http://dg54.mycdn.me/getImage?photoId=440470111269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980728"/>
            <a:ext cx="7344816" cy="58772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dg54.mycdn.me/getImage?photoId=506453171493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88840"/>
            <a:ext cx="4416491" cy="33123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2774" name="Picture 6" descr="http://dg54.mycdn.me/getImage?photoId=440470108453&amp;photoType=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720" y="4221088"/>
            <a:ext cx="3599723" cy="284380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2772" name="Picture 4" descr="http://dg54.mycdn.me/getImage?photoId=506453231141&amp;photoType=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47664" y="188640"/>
            <a:ext cx="3707905" cy="27809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5435600" y="620713"/>
            <a:ext cx="37084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Святой источник  расположен в нижнем монастырском саду территории Свято – Покровского Авраамиево - Городецкого монастыря.</a:t>
            </a:r>
          </a:p>
          <a:p>
            <a:endParaRPr lang="ru-RU" sz="2000" b="1"/>
          </a:p>
          <a:p>
            <a:r>
              <a:rPr lang="ru-RU" sz="2000" b="1"/>
              <a:t>Верующие люди и паломники из других мест, в поисках  душевного и телесного исцеления,  посещают это святое место.</a:t>
            </a:r>
          </a:p>
          <a:p>
            <a:r>
              <a:rPr lang="ru-RU" sz="2000" b="1"/>
              <a:t> </a:t>
            </a:r>
          </a:p>
          <a:p>
            <a:endParaRPr lang="ru-RU" sz="2000" b="1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img1.advisor.travel/f550x450px-e177b21aedcc0ee4cc107c2c3d5cb9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214422"/>
            <a:ext cx="4427182" cy="352383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1746" name="Picture 2" descr="http://img1.advisor.travel/f654x654px-63f2224eb90fb2c70e1924caf7fcfc4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5" y="3286124"/>
            <a:ext cx="4714876" cy="33558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259632" y="188640"/>
            <a:ext cx="645426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IV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станция  Село  Ножкино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4859338" y="1268413"/>
            <a:ext cx="406876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Ножкино расположено на северо-западе Чухломского района. Село было центром вотчины Чухломского Городецкого монастыря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1547664" y="0"/>
            <a:ext cx="60123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V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  станция </a:t>
            </a:r>
          </a:p>
          <a:p>
            <a:pPr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Храм Покрова</a:t>
            </a:r>
          </a:p>
          <a:p>
            <a:pPr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 Пресвятой Богородицы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телемакс\Pictures\Мои фото\Монастырь и церковь\y_01cd42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1412776"/>
            <a:ext cx="5976664" cy="444929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971550" y="5516563"/>
            <a:ext cx="7848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Центром села является храм Покрова Пресвятой Богородицы,  архитектурная форма которого   напоминает  плывущий корабль. 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телемакс\Pictures\Мои фото\ножкино12\Изображение 0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896544" cy="44644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4819" name="Picture 3" descr="P10008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6657" y="3701430"/>
            <a:ext cx="4387343" cy="315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 flipH="1">
            <a:off x="4859338" y="188913"/>
            <a:ext cx="40687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0488" eaLnBrk="0" hangingPunct="0"/>
            <a:r>
              <a:rPr lang="ru-RU" sz="1200">
                <a:solidFill>
                  <a:srgbClr val="000000"/>
                </a:solidFill>
                <a:cs typeface="Times New Roman" pitchFamily="18" charset="0"/>
              </a:rPr>
              <a:t>               </a:t>
            </a:r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До 1762 года в самом селе Ножкино стояла деревянная часовня в честь святой Параскевы Пятницы.   Крестьяне деревни Жар, принадлежавшей графу Петру Ивановичу Панину, решили построить свой храм.  </a:t>
            </a:r>
            <a:endParaRPr lang="ru-RU" sz="2000" b="1"/>
          </a:p>
        </p:txBody>
      </p:sp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0" y="4724400"/>
            <a:ext cx="527526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В 1762 году ими была построена приходская деревянная Покровская церковь, одноглавая, с колокольней, трёхпрестольная, по наружности круглая.</a:t>
            </a:r>
            <a:endParaRPr lang="ru-RU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телемакс\Pictures\Мои фото\Монастырь и церковь\y_bce1cf8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714404"/>
            <a:ext cx="5929354" cy="550070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" name="Picture 6" descr="http://file.mobilmusic.ru/1a/67/87/141486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169830">
            <a:off x="4943694" y="-864641"/>
            <a:ext cx="6165446" cy="826364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428596" y="4286256"/>
            <a:ext cx="457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Дорогие друзья!</a:t>
            </a: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Приглашаем вас в увлекательное путешествие по нашей малой Родине, в  живописный уголок Чухломского района  Костромской области на святую Ножкинскую землю. 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img1.liveinternet.ru/images/attach/c/1/63/906/63906807_95ce8c01d5b5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284984"/>
            <a:ext cx="3478212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27650" name="Picture 2" descr="C:\Users\телемакс\Pictures\Мои фото\школа\школьные мероприятия\P10000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88640"/>
            <a:ext cx="5088566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0"/>
          </a:effectLst>
        </p:spPr>
      </p:pic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4787900" y="1357313"/>
            <a:ext cx="43561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90488"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Для этой церкви был написан образ Покрова Божией Матери. </a:t>
            </a:r>
          </a:p>
          <a:p>
            <a:pPr indent="90488"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29 мая 1826 года заложен каменный храм, который строился на протяжении пяти лет при священниках  Александре Никоновиче Котурницком  и Стефане Акимовиче Альтовском,  руководил строительством ярославский мещанин Евграф Гаврилович Пасхин. </a:t>
            </a:r>
            <a:endParaRPr lang="ru-RU" sz="2000" b="1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3170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Престольные праздники села</a:t>
            </a: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4284663" y="51577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Покров Пресвятой Богородицы</a:t>
            </a:r>
            <a:endParaRPr lang="en-US" b="1"/>
          </a:p>
          <a:p>
            <a:pPr algn="ctr"/>
            <a:r>
              <a:rPr lang="ru-RU" b="1"/>
              <a:t> (14 октября).</a:t>
            </a:r>
            <a:r>
              <a:rPr lang="ru-RU"/>
              <a:t> </a:t>
            </a:r>
          </a:p>
        </p:txBody>
      </p:sp>
      <p:pic>
        <p:nvPicPr>
          <p:cNvPr id="46082" name="Picture 2" descr="C:\Users\телемакс\Pictures\Мои фото\ножкино12\Изображение 0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908720"/>
            <a:ext cx="3543858" cy="53285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5" name="Picture 7" descr="http://s05.radikal.ru/i178/1110/06/ed80c592909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1412776"/>
            <a:ext cx="2805733" cy="337531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stat18.privet.ru/lr/0a24b15a30359d26c5c5c5e3f98fe6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43918" y="0"/>
            <a:ext cx="5500082" cy="309634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12" name="Picture 4" descr="http://open.az/uploads/posts/2011-10/1318048915_derevo-bereza.jpg"/>
          <p:cNvPicPr>
            <a:picLocks noChangeAspect="1" noChangeArrowheads="1"/>
          </p:cNvPicPr>
          <p:nvPr/>
        </p:nvPicPr>
        <p:blipFill>
          <a:blip r:embed="rId3" cstate="email"/>
          <a:srcRect r="-1240"/>
          <a:stretch>
            <a:fillRect/>
          </a:stretch>
        </p:blipFill>
        <p:spPr bwMode="auto">
          <a:xfrm>
            <a:off x="0" y="0"/>
            <a:ext cx="4211960" cy="685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3014" name="Picture 6" descr="http://i.i.ua/cards/pic/4/7/17547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912" y="2636912"/>
            <a:ext cx="5364088" cy="395401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mediasubs.ru/group/uploads/ho/hochu-vsyo-znyitpoleznyie-sovetyi/image2/OC00NmM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2656"/>
            <a:ext cx="8674761" cy="61926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71600" y="0"/>
            <a:ext cx="6956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indent="269875" algn="ctr" eaLnBrk="0" hangingPunct="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VI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станция    Церковь</a:t>
            </a:r>
          </a:p>
          <a:p>
            <a:pPr indent="269875"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великомученицы Варвары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Рисунок 2" descr="http://www.cultinfo.ru/brumfield/photoarchive/kostroma_chuhlomskii/brumfieldkosrd-52-01_b.jpg"/>
          <p:cNvPicPr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3116"/>
            <a:ext cx="475252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4357688" y="1857375"/>
            <a:ext cx="44354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Церковь великомученицы Варвары  построена в  1794 году на средства   местных жителей. </a:t>
            </a:r>
          </a:p>
          <a:p>
            <a:r>
              <a:rPr lang="ru-RU" sz="2000" b="1"/>
              <a:t> Церковь полностью утратила первоначальный облик.         </a:t>
            </a:r>
          </a:p>
        </p:txBody>
      </p:sp>
      <p:pic>
        <p:nvPicPr>
          <p:cNvPr id="21510" name="Picture 6" descr="C:\Users\Школа\Desktop\Ножкино\P1000058.JPG"/>
          <p:cNvPicPr>
            <a:picLocks noChangeAspect="1" noChangeArrowheads="1"/>
          </p:cNvPicPr>
          <p:nvPr/>
        </p:nvPicPr>
        <p:blipFill>
          <a:blip r:embed="rId3" cstate="email">
            <a:lum bright="-10000" contrast="10000"/>
          </a:blip>
          <a:srcRect/>
          <a:stretch>
            <a:fillRect/>
          </a:stretch>
        </p:blipFill>
        <p:spPr bwMode="auto">
          <a:xfrm>
            <a:off x="4929190" y="3696892"/>
            <a:ext cx="4214810" cy="316110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hullumaja.com/files/pictures/2009/11/12/M8G5PscLCd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96368"/>
            <a:ext cx="4464496" cy="366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4" name="Picture 2" descr="http://img0.liveinternet.ru/images/attach/c/5/85/742/85742116_23141479_184_p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4574362"/>
            <a:ext cx="3346840" cy="228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5" name="Picture 4" descr="http://www.avante.su/uploads/posts/2011-07/1310490168_1559775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1267108">
            <a:off x="118540" y="181221"/>
            <a:ext cx="3876675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4211638" y="476250"/>
            <a:ext cx="45720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До  1932 года там находилась  Варваринская  школа,.</a:t>
            </a:r>
          </a:p>
          <a:p>
            <a:r>
              <a:rPr lang="ru-RU" sz="2000" b="1"/>
              <a:t>В 1935 году     в церкви   в алтаре  оборудовали кузницу по ремонту тракторов.</a:t>
            </a:r>
          </a:p>
          <a:p>
            <a:r>
              <a:rPr lang="ru-RU" sz="2000" b="1"/>
              <a:t>     Существует предание, что в незапамятные времена на месте Варваринской церкви стоял деревянной постройки девичий монастырь.  </a:t>
            </a:r>
          </a:p>
          <a:p>
            <a:r>
              <a:rPr lang="ru-RU" sz="2000" b="1"/>
              <a:t>В настоящее время церковь восстанавливается. 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187624" y="188640"/>
            <a:ext cx="69779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VII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станция </a:t>
            </a:r>
          </a:p>
          <a:p>
            <a:pPr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Фёдоровская  стоянка –</a:t>
            </a:r>
          </a:p>
          <a:p>
            <a:pPr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археологический памятник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71" name="Picture 7" descr="http://www.mirf.ru/Articles/2/430/crem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4357694"/>
            <a:ext cx="2589597" cy="214311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6872" name="Рисунок 2" descr="C:\Documents and Settings\пользователь\Рабочий стол\Отсканировано 24.02.2011 12-05.b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928802"/>
            <a:ext cx="2269571" cy="222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27654" name="Picture 6" descr="C:\Users\Школа\Desktop\Ножкино\P100007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785926"/>
            <a:ext cx="5524538" cy="4143404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4429125" y="1500188"/>
            <a:ext cx="4284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Фёдоровская стоянка открыта в 1923 году  В.В. Сидоровым и Л.И. Казариновым. </a:t>
            </a:r>
          </a:p>
          <a:p>
            <a:endParaRPr lang="ru-RU" sz="2000" b="1"/>
          </a:p>
          <a:p>
            <a:r>
              <a:rPr lang="ru-RU" sz="2000" b="1"/>
              <a:t>  Стоянка занимала покатый склон на берегу реки Вёксы  в одном километре от её истока из озера Чухломского.</a:t>
            </a:r>
          </a:p>
        </p:txBody>
      </p:sp>
      <p:pic>
        <p:nvPicPr>
          <p:cNvPr id="4" name="Picture 10" descr="http://www.mogved.by/files/raskopki-v-dedine--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000372"/>
            <a:ext cx="414340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8677" name="Picture 5" descr="C:\Users\Школа\Desktop\Ножкино\P10000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42852"/>
            <a:ext cx="4143404" cy="30003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39552" y="0"/>
            <a:ext cx="814043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VIII 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станция</a:t>
            </a:r>
          </a:p>
          <a:p>
            <a:pPr algn="ctr" eaLnBrk="0" hangingPunct="0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Знаменитые люди родного края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Рисунок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2357438"/>
            <a:ext cx="273685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3"/>
          <p:cNvSpPr>
            <a:spLocks noChangeArrowheads="1"/>
          </p:cNvSpPr>
          <p:nvPr/>
        </p:nvSpPr>
        <p:spPr bwMode="auto">
          <a:xfrm>
            <a:off x="214313" y="607218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Герой Советского  Союза    Платов Михаил  Михайлович</a:t>
            </a:r>
            <a:endParaRPr lang="ru-RU"/>
          </a:p>
        </p:txBody>
      </p:sp>
      <p:pic>
        <p:nvPicPr>
          <p:cNvPr id="37892" name="Picture 4" descr="http://www.indostan.ru/forum/foto-video/18352/401522_1_o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58016" y="928670"/>
            <a:ext cx="2285984" cy="219647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9702" name="Прямоугольник 5"/>
          <p:cNvSpPr>
            <a:spLocks noChangeArrowheads="1"/>
          </p:cNvSpPr>
          <p:nvPr/>
        </p:nvSpPr>
        <p:spPr bwMode="auto">
          <a:xfrm>
            <a:off x="0" y="928688"/>
            <a:ext cx="6985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За форсирование  реки Дунай, умелую  корректировку советских воск  24 марта 1945 года младшему сержанту Михаилу Михайловичу Платову было присвоено звание Героя Советского Союза. </a:t>
            </a:r>
          </a:p>
        </p:txBody>
      </p:sp>
      <p:pic>
        <p:nvPicPr>
          <p:cNvPr id="29703" name="Picture 7" descr="E:\фото\9 мая 2012\P090512_1121[01]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3000372"/>
            <a:ext cx="4286280" cy="361907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1668263" y="246221"/>
            <a:ext cx="58557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IX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станция  Река   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Векса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5" descr="http://uld3.mycdn.me/getImage?photoId=518889360422&amp;photoType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3776318"/>
            <a:ext cx="3579286" cy="30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357188" y="4572000"/>
            <a:ext cx="47148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354013" algn="l"/>
                <a:tab pos="539750" algn="l"/>
              </a:tabLst>
            </a:pPr>
            <a:r>
              <a:rPr lang="ru-RU" sz="2000" b="1">
                <a:cs typeface="Times New Roman" pitchFamily="18" charset="0"/>
              </a:rPr>
              <a:t>Вёкса вытекает из Чухломского озера в его северо-западной оконечности, исток перегорожен плотиной, регулирующей расход воды в реке. </a:t>
            </a:r>
          </a:p>
          <a:p>
            <a:pPr eaLnBrk="0" hangingPunct="0">
              <a:tabLst>
                <a:tab pos="354013" algn="l"/>
                <a:tab pos="539750" algn="l"/>
              </a:tabLst>
            </a:pPr>
            <a:endParaRPr lang="ru-RU"/>
          </a:p>
        </p:txBody>
      </p:sp>
      <p:pic>
        <p:nvPicPr>
          <p:cNvPr id="30726" name="Picture 6" descr="C:\Users\Школа\Desktop\Ножкино\P10000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4500594" cy="30718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0727" name="Picture 7" descr="C:\Users\Школа\Desktop\Ножкино\P100006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571480"/>
            <a:ext cx="4357686" cy="320802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ttp://s013.radikal.ru/i324/1207/ed/b370d8c20dc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23728" y="260648"/>
            <a:ext cx="7020272" cy="455509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Программа экскурсии  :</a:t>
            </a:r>
          </a:p>
          <a:p>
            <a:pPr>
              <a:defRPr/>
            </a:pPr>
            <a:r>
              <a:rPr lang="ru-RU" sz="2000" dirty="0"/>
              <a:t> </a:t>
            </a:r>
            <a:endParaRPr lang="ru-RU" sz="2000" b="1" dirty="0">
              <a:solidFill>
                <a:srgbClr val="800000"/>
              </a:solidFill>
            </a:endParaRP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1. станция -Чухломское озеро</a:t>
            </a: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2. станция- Свято-Покровский Авраамиево Городецкий монастырь</a:t>
            </a: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3. станция-Святой источник</a:t>
            </a: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4.станция- Село Ножкино</a:t>
            </a: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5. станция- Храм Покрова Пресвятой Богородицы</a:t>
            </a: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6. станция- Церковь Варвары Великомученицы</a:t>
            </a: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7. станция -  Место стоянки первобытных людей</a:t>
            </a: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8.станция – д. Федоровское  - родина Героя Советского Союза Платова М.М.</a:t>
            </a:r>
          </a:p>
          <a:p>
            <a:pPr>
              <a:defRPr/>
            </a:pPr>
            <a:r>
              <a:rPr lang="ru-RU" sz="2000" b="1" dirty="0">
                <a:solidFill>
                  <a:srgbClr val="800000"/>
                </a:solidFill>
              </a:rPr>
              <a:t>9. станция – река </a:t>
            </a:r>
            <a:r>
              <a:rPr lang="ru-RU" sz="2000" b="1" dirty="0" err="1">
                <a:solidFill>
                  <a:srgbClr val="800000"/>
                </a:solidFill>
              </a:rPr>
              <a:t>Векса</a:t>
            </a:r>
            <a:endParaRPr lang="ru-RU" sz="2000" b="1" dirty="0">
              <a:solidFill>
                <a:srgbClr val="800000"/>
              </a:solidFill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cap="all" dirty="0">
              <a:ln w="0">
                <a:solidFill>
                  <a:schemeClr val="accent6">
                    <a:lumMod val="50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3779912" y="836712"/>
            <a:ext cx="536408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Приезжайте в Ножкино</a:t>
            </a: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 пору соловьиную,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Приезжайте в Ножкино,</a:t>
            </a: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выкройте денек.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Приезжайте в Ножкино</a:t>
            </a: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на рассвете розовом-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вот она - российская, чистая краса.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Приходите с удочкой </a:t>
            </a: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посидеть над озером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Повезет - поймаете чудо- карася.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Может быть, побродите </a:t>
            </a: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полевыми тропами,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Одарят прохладой вас  чудные леса.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Приезжайте в Ножкино, не  теряйте случая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Встретит вас приветливо</a:t>
            </a:r>
          </a:p>
          <a:p>
            <a:pPr algn="ctr" eaLnBrk="0" hangingPunct="0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русская земля</a:t>
            </a:r>
            <a:r>
              <a:rPr lang="ru-RU" sz="1200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2" descr="C:\Users\телемакс\Pictures\Мои фото\озеро\getImageCAP53PB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714357"/>
            <a:ext cx="39993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img2.hebus.com/hebus_2012/05/20/preview/1337528701_797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297724" cy="638132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2771" name="Прямоугольник 2"/>
          <p:cNvSpPr>
            <a:spLocks noChangeArrowheads="1"/>
          </p:cNvSpPr>
          <p:nvPr/>
        </p:nvSpPr>
        <p:spPr bwMode="auto">
          <a:xfrm>
            <a:off x="1071563" y="928688"/>
            <a:ext cx="68040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  Наша малая Родина богата своим культурным и природным наследием. Мы любим ее и  хотим   видеть  процветающей.</a:t>
            </a:r>
          </a:p>
          <a:p>
            <a:endParaRPr lang="ru-RU" sz="2000" b="1"/>
          </a:p>
          <a:p>
            <a:r>
              <a:rPr lang="ru-RU" sz="2000" b="1"/>
              <a:t>   Хочется верить, что наш любимый край   достоин, чтобы  войти   в состав Золотого кольца </a:t>
            </a:r>
            <a:r>
              <a:rPr lang="ru-RU" b="1"/>
              <a:t>России.</a:t>
            </a:r>
          </a:p>
        </p:txBody>
      </p:sp>
    </p:spTree>
  </p:cSld>
  <p:clrMapOvr>
    <a:masterClrMapping/>
  </p:clrMapOvr>
  <p:transition spd="slow" advClick="0" advTm="9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mg3.nnm.ru/2/3/7/a/0/237a0557bc6d1269918af22d578e8569_fu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56184" y="5085184"/>
            <a:ext cx="78752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00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  <p:transition spd="slow" advClick="0" advTm="9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1" descr="C:\Documents and Settings\admin\Рабочий стол\495_kMhf82YV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620713"/>
            <a:ext cx="8640763" cy="623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3059113" y="4652963"/>
            <a:ext cx="0" cy="21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251520" y="0"/>
            <a:ext cx="8489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ru-RU" sz="4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КАРТА ЧУХЛОМСКОГО РАЙОНА 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0.01341 C -0.0033 0.00648 0.00017 0.00185 0.00538 -0.00301 C 0.00486 -0.01457 0.00694 -0.02683 0.00399 -0.0377 C 0.00278 -0.04186 -0.00226 -0.04047 -0.00538 -0.04186 C -0.0132 -0.04533 -0.0217 -0.05227 -0.02847 -0.05828 C -0.02952 -0.06036 -0.02952 -0.06406 -0.03142 -0.06452 C -0.03698 -0.06568 -0.04844 -0.06244 -0.04844 -0.06244 " pathEditMode="relative" ptsTypes="ffffff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телемакс\Pictures\Мои фото\озеро\0_2b2f1_8e1e59b3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356"/>
            <a:ext cx="5173176" cy="421484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0"/>
            <a:ext cx="83115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32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станция  Чухломское   озеро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61" name="Picture 5" descr="http://nordhot.ru/imgh/14-chuhloma/5-ribaki-na-ozer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3275276"/>
            <a:ext cx="4857752" cy="358272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857750" y="561975"/>
            <a:ext cx="40354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Из 438 озер  Костромской области  наиболее  крупными  озерами считаются Галичское и Чухломское.</a:t>
            </a:r>
            <a:endParaRPr lang="ru-RU" sz="2000" b="1"/>
          </a:p>
          <a:p>
            <a:pPr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Из   десяти   озер   и  водоемов, находящихся  в  Чухломском  районе, самое  крупное -  Чухломское озеро- второе по величине озеро области.</a:t>
            </a:r>
            <a:endParaRPr lang="ru-RU" sz="2000" b="1"/>
          </a:p>
        </p:txBody>
      </p:sp>
      <p:sp>
        <p:nvSpPr>
          <p:cNvPr id="6150" name="Rectangle 7"/>
          <p:cNvSpPr>
            <a:spLocks noChangeArrowheads="1"/>
          </p:cNvSpPr>
          <p:nvPr/>
        </p:nvSpPr>
        <p:spPr bwMode="auto">
          <a:xfrm>
            <a:off x="285750" y="3214688"/>
            <a:ext cx="47148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 i="1">
                <a:solidFill>
                  <a:srgbClr val="F2F2F2"/>
                </a:solidFill>
                <a:cs typeface="Times New Roman" pitchFamily="18" charset="0"/>
              </a:rPr>
              <a:t>Озеро, как блюдце голубое,</a:t>
            </a:r>
            <a:endParaRPr lang="ru-RU" sz="2000" b="1">
              <a:solidFill>
                <a:srgbClr val="F2F2F2"/>
              </a:solidFill>
            </a:endParaRPr>
          </a:p>
          <a:p>
            <a:pPr eaLnBrk="0" hangingPunct="0"/>
            <a:r>
              <a:rPr lang="ru-RU" sz="2000" b="1" i="1">
                <a:solidFill>
                  <a:srgbClr val="F2F2F2"/>
                </a:solidFill>
                <a:cs typeface="Times New Roman" pitchFamily="18" charset="0"/>
              </a:rPr>
              <a:t>Камыши, что золотом кайма…</a:t>
            </a:r>
            <a:endParaRPr lang="ru-RU" sz="2000" b="1">
              <a:solidFill>
                <a:srgbClr val="F2F2F2"/>
              </a:solidFill>
            </a:endParaRPr>
          </a:p>
          <a:p>
            <a:pPr eaLnBrk="0" hangingPunct="0"/>
            <a:r>
              <a:rPr lang="ru-RU" sz="2000" b="1" i="1">
                <a:solidFill>
                  <a:srgbClr val="F2F2F2"/>
                </a:solidFill>
                <a:cs typeface="Times New Roman" pitchFamily="18" charset="0"/>
              </a:rPr>
              <a:t>Дай налюбоваться мне тобою,</a:t>
            </a:r>
            <a:endParaRPr lang="ru-RU" sz="2000" b="1">
              <a:solidFill>
                <a:srgbClr val="F2F2F2"/>
              </a:solidFill>
            </a:endParaRPr>
          </a:p>
          <a:p>
            <a:pPr eaLnBrk="0" hangingPunct="0"/>
            <a:r>
              <a:rPr lang="ru-RU" sz="2000" b="1" i="1">
                <a:solidFill>
                  <a:srgbClr val="F2F2F2"/>
                </a:solidFill>
                <a:latin typeface="Times New Roman" pitchFamily="18" charset="0"/>
              </a:rPr>
              <a:t>Красотой твоей, моя земля!</a:t>
            </a:r>
            <a:endParaRPr lang="ru-RU" sz="2000" b="1">
              <a:solidFill>
                <a:srgbClr val="F2F2F2"/>
              </a:solidFill>
            </a:endParaRP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etImageCA90BC8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0272" y="764704"/>
            <a:ext cx="5473728" cy="522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7655" name="Picture 7" descr="http://img-fotki.yandex.ru/get/6102/65792209.17/0_89b18_17ba4c3a_XL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60232" y="4293096"/>
            <a:ext cx="2075723" cy="155679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657" name="Picture 9" descr="http://img-fotki.yandex.ru/get/4302/natysik-73.57/0_38140_c10b4816_L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3861048"/>
            <a:ext cx="2376264" cy="1901875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7173" name="Rectangle 6"/>
          <p:cNvSpPr>
            <a:spLocks noChangeArrowheads="1"/>
          </p:cNvSpPr>
          <p:nvPr/>
        </p:nvSpPr>
        <p:spPr bwMode="auto">
          <a:xfrm rot="10800000" flipV="1">
            <a:off x="250825" y="1216025"/>
            <a:ext cx="3781425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Озеро имеет форму,  близкую к круглой. </a:t>
            </a:r>
          </a:p>
          <a:p>
            <a:pPr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 Длина его 8,6 км , ширина 7,5 км , общая площадь  4748 тыс. га., средняя глубина 1,6 метра, максимальная 5,7 метра. Озеро проточное, в него впадает 17 речек и ручьев, вытекает одна река Векса - левый приток реки Костромы, следовательно, Чухломское озеро соединяется и с рекой Волгой.</a:t>
            </a:r>
            <a:r>
              <a:rPr lang="ru-RU" sz="2000" b="1"/>
              <a:t> 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proza.ru/pics/2009/12/23/11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3068960"/>
            <a:ext cx="4778895" cy="35841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6" name="Picture 4" descr="http://s47.radikal.ru/i118/1104/1e/18bbce322fa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88640"/>
            <a:ext cx="4392488" cy="389348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8196" name="Прямоугольник 4"/>
          <p:cNvSpPr>
            <a:spLocks noChangeArrowheads="1"/>
          </p:cNvSpPr>
          <p:nvPr/>
        </p:nvSpPr>
        <p:spPr bwMode="auto">
          <a:xfrm>
            <a:off x="323850" y="4724400"/>
            <a:ext cx="37433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Озеро Чухломское находится в списке особо охраняемых территорий, поистине это жемчужина Чухломского края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500563" y="1136650"/>
            <a:ext cx="464343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Главная ценность озера – золотой карась, отличающийся большими размерами, отменными вкусовыми качествами и высоким темпом роста. </a:t>
            </a:r>
            <a:endParaRPr lang="ru-RU" sz="2000" b="1"/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393070" y="-94566"/>
            <a:ext cx="43578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Святое болото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Святое болото. The Holy swa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692696"/>
            <a:ext cx="4618484" cy="346386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9703" name="Picture 7" descr="Святое болото. The Holy swam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56992"/>
            <a:ext cx="4355976" cy="326698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9707" name="Picture 11" descr="http://img0.liveinternet.ru/images/attach/c/2/68/81/68081917_5e3bc3acbfc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3968836"/>
            <a:ext cx="3557306" cy="267353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9222" name="Прямоугольник 6"/>
          <p:cNvSpPr>
            <a:spLocks noChangeArrowheads="1"/>
          </p:cNvSpPr>
          <p:nvPr/>
        </p:nvSpPr>
        <p:spPr bwMode="auto">
          <a:xfrm>
            <a:off x="179388" y="1125538"/>
            <a:ext cx="45720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solidFill>
                  <a:srgbClr val="000000"/>
                </a:solidFill>
                <a:cs typeface="Times New Roman" pitchFamily="18" charset="0"/>
              </a:rPr>
              <a:t>Река Святица, впадающая в  Чухломское озеро, соединяет его с Глухим и Чёрным озерами, расположенными на территории  Мирохановского  святого  болота на расстоянии 8-9 км от Чухломского озера.</a:t>
            </a:r>
            <a:r>
              <a:rPr lang="ru-RU" sz="2000" b="1"/>
              <a:t> </a:t>
            </a:r>
          </a:p>
        </p:txBody>
      </p:sp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3"/>
          <p:cNvSpPr>
            <a:spLocks noChangeArrowheads="1"/>
          </p:cNvSpPr>
          <p:nvPr/>
        </p:nvSpPr>
        <p:spPr bwMode="auto">
          <a:xfrm>
            <a:off x="4643438" y="785813"/>
            <a:ext cx="41402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Святое болото - это  одно из красивейших и уникальных мест нашего района,  государственный природный заповедник, который  раскинулся на площади более шести тысяч гектаров и считается одним из самых крупных и ценных в Костромской области водно-болотных угодий. </a:t>
            </a:r>
          </a:p>
          <a:p>
            <a:endParaRPr lang="ru-RU" sz="2000" b="1"/>
          </a:p>
          <a:p>
            <a:r>
              <a:rPr lang="ru-RU" sz="2000" b="1"/>
              <a:t>Святое болото, как место гнездовий серого журавля, занесено в международную Красную книгу ЮНЕСКО.</a:t>
            </a:r>
          </a:p>
          <a:p>
            <a:endParaRPr lang="ru-RU" sz="2000" b="1"/>
          </a:p>
        </p:txBody>
      </p:sp>
      <p:pic>
        <p:nvPicPr>
          <p:cNvPr id="46083" name="Picture 3" descr="http://www.piter-photo.ru/images/4639f7c5e46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908720"/>
            <a:ext cx="4536504" cy="511256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6085" name="Picture 5" descr="http://naturelight.ru/photo/2009-03-11/184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2924944"/>
            <a:ext cx="1732256" cy="2855367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 advClick="0" advTm="8000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T4CTUPCNHN5M-645759840-177</_dlc_DocId>
    <_dlc_DocIdUrl xmlns="c71519f2-859d-46c1-a1b6-2941efed936d">
      <Url>http://edu-sps.koiro.local/chuhloma/jarov/ger/_layouts/15/DocIdRedir.aspx?ID=T4CTUPCNHN5M-645759840-177</Url>
      <Description>T4CTUPCNHN5M-645759840-177</Description>
    </_dlc_DocIdUrl>
  </documentManagement>
</p:properties>
</file>

<file path=customXml/itemProps1.xml><?xml version="1.0" encoding="utf-8"?>
<ds:datastoreItem xmlns:ds="http://schemas.openxmlformats.org/officeDocument/2006/customXml" ds:itemID="{E5E5F291-E696-4924-AF3D-FD9FF54078BD}"/>
</file>

<file path=customXml/itemProps2.xml><?xml version="1.0" encoding="utf-8"?>
<ds:datastoreItem xmlns:ds="http://schemas.openxmlformats.org/officeDocument/2006/customXml" ds:itemID="{AA462F3C-844C-4610-9273-570383AD2A34}"/>
</file>

<file path=customXml/itemProps3.xml><?xml version="1.0" encoding="utf-8"?>
<ds:datastoreItem xmlns:ds="http://schemas.openxmlformats.org/officeDocument/2006/customXml" ds:itemID="{D7A052ED-C090-4E16-99C3-F3E4BB301A84}"/>
</file>

<file path=customXml/itemProps4.xml><?xml version="1.0" encoding="utf-8"?>
<ds:datastoreItem xmlns:ds="http://schemas.openxmlformats.org/officeDocument/2006/customXml" ds:itemID="{E47F66E7-613A-43A1-9BF3-4266823D5D8F}"/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553</TotalTime>
  <Words>977</Words>
  <Application>Microsoft Office PowerPoint</Application>
  <PresentationFormat>Экран (4:3)</PresentationFormat>
  <Paragraphs>108</Paragraphs>
  <Slides>32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Wingdings 2</vt:lpstr>
      <vt:lpstr>Courier New</vt:lpstr>
      <vt:lpstr>Times New Roman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63</cp:revision>
  <dcterms:created xsi:type="dcterms:W3CDTF">2013-04-20T14:38:45Z</dcterms:created>
  <dcterms:modified xsi:type="dcterms:W3CDTF">2016-05-17T17:28:57Z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6704de8f-eda2-41df-88d7-c67aa18dac4b</vt:lpwstr>
  </property>
</Properties>
</file>