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5" r:id="rId16"/>
    <p:sldId id="282" r:id="rId17"/>
    <p:sldId id="276" r:id="rId18"/>
    <p:sldId id="278" r:id="rId19"/>
    <p:sldId id="280" r:id="rId20"/>
    <p:sldId id="27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8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579" autoAdjust="0"/>
  </p:normalViewPr>
  <p:slideViewPr>
    <p:cSldViewPr>
      <p:cViewPr>
        <p:scale>
          <a:sx n="69" d="100"/>
          <a:sy n="69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npo/gat/_layouts/15/listform.aspx?PageType=4&amp;ListId=%7bC8FF2000-7E3F-408D-8C90-6C4D0A546A10%7d&amp;ID=388&amp;ContentTypeID=0x010400726DAD07A7865F4FA71730596ED77AD8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28604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</a:t>
            </a:r>
          </a:p>
          <a:p>
            <a:pPr algn="ctr"/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Жаровская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 им. М.М. Платова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96752"/>
            <a:ext cx="6336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</a:p>
          <a:p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«Взгляд на современное образование»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1640" y="242088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Тема: « Экскурсионные образовательные маршруты»</a:t>
            </a:r>
            <a:b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Номинация: « Лучшая презентация»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xlarge_7be6cf97e0ae099f8ae30f7a069afb72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2"/>
            <a:ext cx="1872208" cy="171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телемакс\Pictures\Мои фото\школа\2015-2016\поход осень 2015\IMG_18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429000"/>
            <a:ext cx="478805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571480"/>
            <a:ext cx="583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Галич – трех крепостей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142984"/>
            <a:ext cx="82495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15 апреля группа школьников и учителей посетила город Галич.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Одной из достопримечательностей этого города являются три разновременные крепости. 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Две из них – Нижнее и Верхнее городища – находятся на горе Балчуг (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Столбище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), третья – городские валы – в центре современного города. Строительство первой связывается с первоначальным городским поселением, второй — с деятельностью князя Юрия Дмитриевича или его сыновей.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Городские валы были сооружены или реконструированы дьяком Иваном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Выродковым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в 1552г.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861048"/>
            <a:ext cx="4321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 этот день шел  дождь и поэтому на Балчуге нам не удалось побывать. Но наш замечательный гид – Ольга Валентиновна провела для нас интересную экскурсию в краеведческом музее и по центру города , рассказав об истории древнего Галича, 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admin\Рабочий стол\галич\SDC118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24944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  краеведческом музее г. Галича 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галич\SDC1189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44644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C:\Documents and Settings\admin\Рабочий стол\галич\SDC1189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04664"/>
            <a:ext cx="45365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059832" y="558924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Макет древнего Городища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47863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галич\SDC118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47525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C:\Documents and Settings\admin\Рабочий стол\галич\SDC118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2266" y="620688"/>
            <a:ext cx="4178206" cy="49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843808" y="587727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Сокровища из  села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Туровское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галич\SDC1189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00108"/>
            <a:ext cx="43605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Рисунок 3" descr="C:\Documents and Settings\admin\Рабочий стол\галич\SDC119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836712"/>
            <a:ext cx="3960440" cy="4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54868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Отдел природы</a:t>
            </a:r>
            <a:endParaRPr lang="ru-RU" sz="24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064" y="551723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Главным занятием     галичан  было рыболовство . Ежегодно вылавливалось 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до 40000 пудов разной рыбы.  Рыбная слобода находится на южном берегу озера.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04664"/>
            <a:ext cx="374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Галич- город купеческий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media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4427984" cy="33843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1" descr="C:\Users\телемакс\Desktop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4487" y="3284984"/>
            <a:ext cx="4709513" cy="3573016"/>
          </a:xfrm>
          <a:prstGeom prst="rect">
            <a:avLst/>
          </a:prstGeom>
          <a:noFill/>
        </p:spPr>
      </p:pic>
      <p:pic>
        <p:nvPicPr>
          <p:cNvPr id="1029" name="Picture 5" descr="Центр Галича летним вечеро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692696"/>
            <a:ext cx="4716016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 descr="Сквер на центральной площади Галич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86124"/>
            <a:ext cx="4557301" cy="35718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47667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Встреча в аграрном техникуме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IMG_74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телемакс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3"/>
            <a:ext cx="4606510" cy="35283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 descr="IMG_7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308756" cy="3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5589240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Встреча за круглым столом.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Директор Туманова Е.В.  Рассказывает о своем учебном заведении и о профессиях, которые оно дает выпускникам. .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06694" cy="6048672"/>
          </a:xfrm>
        </p:spPr>
        <p:txBody>
          <a:bodyPr>
            <a:noAutofit/>
          </a:bodyPr>
          <a:lstStyle/>
          <a:p>
            <a:pPr fontAlgn="t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Информация с сайта  Галичского аграрного техникума</a:t>
            </a:r>
          </a:p>
          <a:p>
            <a:pPr fontAlgn="t"/>
            <a:endParaRPr lang="ru-RU" sz="1600" dirty="0" smtClean="0">
              <a:solidFill>
                <a:srgbClr val="2E088E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fontAlgn="t"/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Техникум - лаборатория сельского образовательного туризма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18.04.2016 14:18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​В Костромской области развивается образовательный туризм. Ученики школ области знакомятся со своей малой родиной - Костромским краем. 15 и 16 апреля школьники школы №5 г.Костромы и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Жаровской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основной школы Чухломского района посетили "Заповедный град Галич".  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16 учеников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Жаровской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школы и 45 учеников Костромской школы стали гостями нашей образовательной организации. Наш проект "Аграрный техникум - лаборатория сельского образовательного туризма" интересен и познавателен для школьников. Из общения с администрацией ребята узнали  о развитии агропромышленного комплекса в Костромской области, о профессиях и специальностях, которые востребованы именно в нашем регионе. Директор техникума Е.В. Туманова очень доступно объяснила учащимся, как государство выстраивает образовательную траекторию для молодежи, чтобы они как можно быстрее получили качественное профессиональное образование и пополнили ряды квалифицированных специалистов. Зам. директора по учебной работе С.В. Вахнина рассказала о специальностях, по которым можно получить образование в техникуме. Активное участие в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 работе приняли зав. воспитательным отделом А.А.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Лескина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, зав. информационно-методическим отделом Т.П. Королёва и преподаватель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дисциплин и профессиональных модулей Г.Н. Суворова.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"Вот бы задержаться у вас подольше!" - с такими словами покидали школьники наш техникум. "Ждем вас! Приходите!" - звучало им в ответ.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Степаново</a:t>
            </a:r>
            <a:endParaRPr lang="ru-RU" sz="24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елемакс\Desktop\Рисунок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196752"/>
            <a:ext cx="5388546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4437112"/>
            <a:ext cx="31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Степановская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72074"/>
            <a:ext cx="817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Степановской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школе для нас была организована экскурсия по школе и виртуальное знакомство с историей деревни. Места  богаты культурным наследием.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83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Чухлома</a:t>
            </a:r>
          </a:p>
          <a:p>
            <a:pPr algn="ctr"/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МКУ «Детская музыкальная школа </a:t>
            </a:r>
          </a:p>
          <a:p>
            <a:pPr algn="ctr"/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им. В.Н. </a:t>
            </a:r>
            <a:r>
              <a:rPr lang="ru-RU" sz="24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Бахвалова</a:t>
            </a:r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елемакс\Pictures\Мои фото\школа\2015-2016\поездка в музей 2 кл 2016 г\IMG_29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4499992" cy="33123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телемакс\Pictures\Мои фото\школа\2015-2016\поездка в музей 2 кл 2016 г\IMG_29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628800"/>
            <a:ext cx="4572000" cy="3429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501317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28 марта ребята побывали в музыкальной школе и  познакомились   с жизнью  и творчеством   Заслуженного работника культуры РФ, Почетного гражданина Чухломского муниципального района, композитора, преподавателя, человека , чье имя носит музыкальная школа - Валентина Николаевича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Бахвалова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.  Услышали его произведений в исполнении учеников и преподавателей музыкальной школы.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Чухломский краеведческий музей </a:t>
            </a:r>
          </a:p>
          <a:p>
            <a:pPr algn="ctr"/>
            <a:r>
              <a:rPr lang="ru-RU" sz="24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им. А.Ф Писемского</a:t>
            </a:r>
            <a:endParaRPr lang="ru-RU" sz="24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елемакс\Pictures\Мои фото\школа\2015-2016\поездка в музей 2 кл 2016 г\IMG_29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56992"/>
            <a:ext cx="3995936" cy="29969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6165304"/>
            <a:ext cx="320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Презентация о древней Чухломе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елемакс\Pictures\Мои фото\школа\2015-2016\поездка в музей 2 кл 2016 г\IMG_2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052736"/>
            <a:ext cx="3960440" cy="29523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C:\Users\телемакс\Pictures\Мои фото\школа\2015-2016\поездка в музей 2 кл 2016 г\IMG_29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76672"/>
            <a:ext cx="2496278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C:\Users\телемакс\Pictures\Мои фото\школа\2015-2016\поездка в музей 2 кл 2016 г\IMG_29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997636"/>
            <a:ext cx="3744416" cy="28603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3789040"/>
            <a:ext cx="2818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Рассказ об экспонатах музея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bak2.com/pics/566f0d6b1a6c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елемакс\Pictures\Мои фото\ножкино12\Изображение 08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700808"/>
            <a:ext cx="28803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1000108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« Знание истории своего народа, знание памятников его культуры открывает перед человеком целый мир- мир, который величественен не только сам по себе , но который позволяет по -новому  увидеть и оценить современность»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Д.С. Лихачев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телемакс\Pictures\Мои фото\школа\2015-2016\поход осень 2015\IMG_189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4509120"/>
            <a:ext cx="2862821" cy="199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5042118"/>
            <a:ext cx="550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</a:rPr>
              <a:t>        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Цели и задачи нашего маршрута :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расширить знания учащихся по  учебным курсам образовательной программы  школы в области краеведения;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-способствовать формированию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- патриотических, духовно- нравственных качеств  подрастающего поколения.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824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образовательных маршрутов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МКОУ Жаровская ООШ им. М.М. Платова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88924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 ходе образовательных маршрутов учащиеся :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-расширили знания по истории  и культуре костромского края ; 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-проследили  тесную историческую связь Галичской и Чухломской земли;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познакомились с достопримечательностями  древнего Галича,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наглядно представили   архитектурные особенности деревянного зодчества усадьбы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Асташово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-продолжили изучение духовно – нравственных  традиций;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расширили  представления  о  значимости сельскохозяйственных  профессий;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пополнили свой  кругозор через посещение Чухломского и Галичского музеев.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7170" name="Picture 2" descr="http://33chita.detkin-club.ru/editor/2020/images/2a919832a9c908991f6e7379336ec8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423354"/>
            <a:ext cx="2880320" cy="21674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836712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мне твердят,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Что есть края иные,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Что в мире есть иная красота,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я люблю свои места родные,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Свои родные, милые места. 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М. Пляцковский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fotohomka.ru/images/Jan/09/fca4ed9cec14d8db25ca07f7c8b73524/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29493"/>
            <a:ext cx="5004048" cy="372850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39EC~1\AppData\Local\Temp\Rar$DI00.914\DSC024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7" y="1484784"/>
            <a:ext cx="244827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6" name="AutoShape 2" descr="C:\Documents and Settings\admin\%D0%9C%D0%BE%D0%B8 %D0%B4%D0%BE%D0%BA%D1%83%D0%BC%D0%B5%D0%BD%D1%82%D1%8B\%D0%A0%D0%B8%D1%81%D1%83%D0%BD%D0%BE%D0%B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Documents and Settings\admin\%D0%9C%D0%BE%D0%B8 %D0%B4%D0%BE%D0%BA%D1%83%D0%BC%D0%B5%D0%BD%D1%82%D1%8B\%D0%A0%D0%B8%D1%81%D1%83%D0%BD%D0%BE%D0%B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149080"/>
            <a:ext cx="2520280" cy="1629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286380" y="85723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МКОУ Введенская СОШ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         им.В.З. Ершова.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012160" y="1916832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90872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Свято-Покровский 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Авраамиево-Городецкий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     монастырь    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2339752" y="1916832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2080" y="5157192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Древний Галич – город трех крепостей;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Галич- город купеческий: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652120" y="4077072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5536" y="5517232"/>
            <a:ext cx="328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Степановская</a:t>
            </a:r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 д. Степаново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2483768" y="4077072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5536" y="249289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Музыкальная школа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им. В.Н.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Бахвалова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2123728" y="3068960"/>
            <a:ext cx="49550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95736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Маршруты МКОУ Жаровская ООШ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им. М.М. Платова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2015-2016 учебный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8184" y="2492896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Чухломский краеведческий музей  им. А.Ф Писемского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300192" y="306896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93719" y="4149080"/>
            <a:ext cx="2042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Галичский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аграрный техникум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4149080"/>
            <a:ext cx="139159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Асташово</a:t>
            </a:r>
            <a:endParaRPr lang="ru-RU" sz="1600" b="1" dirty="0" smtClean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Чудо - терем</a:t>
            </a:r>
            <a:endParaRPr lang="ru-RU" sz="1600" dirty="0">
              <a:solidFill>
                <a:srgbClr val="2E088E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96136" y="3789040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483768" y="3789040"/>
            <a:ext cx="504056" cy="423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-06check.info/photo/56b438e35b3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admin\Рабочий стол\крещени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052736"/>
            <a:ext cx="7382624" cy="49685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8011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Свято-Покровский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Авраамиево-Городецкий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" y="6143644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Внеклассная деятельность по духовно- нравственному воспитанию учащихся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Чудо- терем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Рабочий стол\DSC02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4000528" cy="32964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2" name="Picture 4" descr="C:\Documents and Settings\admin\Рабочий стол\DSC02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04664"/>
            <a:ext cx="3857652" cy="48577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7159" y="5429264"/>
            <a:ext cx="781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25 февраля группа школьников и учителей побывала в деревянном тереме, построенном М.С. Сазоновым по проекту И. </a:t>
            </a:r>
            <a:r>
              <a:rPr lang="ru-RU" sz="1600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Ропета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  Не могла  не вызвать восхищения  шатровая башня, поднятая до высоты 5 этажа.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43711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Встреча  группы с экскурсоводом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501317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Асташово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Рабочий стол\SDC118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88640"/>
            <a:ext cx="41380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3356992"/>
            <a:ext cx="364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Знакомство с  технологией внутренней  отделки помещения  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429000"/>
            <a:ext cx="171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Витражное окно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63093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Резьба по дереву, уцелевшие элементы  архитектурного стиля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осташово 25.02.2016\DSC022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4406890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F:\осташово 25.02.2016\DSC022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005064"/>
            <a:ext cx="3600400" cy="2448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F:\осташово 25.02.2016\DSC022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4005064"/>
            <a:ext cx="3960440" cy="2448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DSC02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4536504" cy="413856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Рисунок 3" descr="C:\Documents and Settings\admin\Мои документы\асташево\SDC118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76672"/>
            <a:ext cx="42119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4077072"/>
            <a:ext cx="371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Современное здание гостиницы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21088"/>
            <a:ext cx="364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Гостеприимные хозяева радушно </a:t>
            </a:r>
          </a:p>
          <a:p>
            <a:pPr algn="ctr"/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принимают гостей</a:t>
            </a:r>
            <a:endParaRPr lang="ru-RU" sz="1600" b="1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осташово 25.02.2016\DSC02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706541"/>
            <a:ext cx="2520280" cy="21514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в МКОУ Введенская СОШ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348880"/>
            <a:ext cx="58562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МКОУ Введенская  СОШ  носит имя Героя Советского Союза В.З.Ершова . 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О  жизни Героя нам рассказала педагог- организатор школы.</a:t>
            </a:r>
          </a:p>
          <a:p>
            <a:endParaRPr lang="ru-RU" sz="1600" dirty="0" smtClean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Виктор Захарович Ершов</a:t>
            </a:r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 (1905—1945) — полковник Рабоче-крестьянской Красной Армии, участник Великой Отечественной войны, Герой Советского Союза (1945). </a:t>
            </a:r>
          </a:p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Ежегодно в школе 29 ноября проходит линейка памяти В.З.Ершова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62" name="Picture 6" descr="Ершов Виктор Захар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68760"/>
            <a:ext cx="1932674" cy="25922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F:\осташово 25.02.2016\DSC02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247730"/>
            <a:ext cx="3275856" cy="23798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F:\осташово 25.02.2016\DSC022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64258"/>
            <a:ext cx="3779911" cy="23937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Новая папка\DSC02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4390778" cy="29289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3" name="Picture 3" descr="C:\Documents and Settings\admin\Рабочий стол\Новая папка\DSC022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980728"/>
            <a:ext cx="3857652" cy="29352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4" name="Picture 4" descr="C:\Documents and Settings\admin\Рабочий стол\Новая папка\DSC022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89040"/>
            <a:ext cx="4392488" cy="27832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Дружеская встреча по волейболу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869160"/>
            <a:ext cx="378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088E"/>
                </a:solidFill>
                <a:latin typeface="Times New Roman" pitchFamily="18" charset="0"/>
                <a:cs typeface="Times New Roman" pitchFamily="18" charset="0"/>
              </a:rPr>
              <a:t>Обмен опытом , техникой ведения игры, подачами  и, конечно, новые  друзья -главный результат встречи</a:t>
            </a:r>
            <a:endParaRPr lang="ru-RU" sz="1600" dirty="0">
              <a:solidFill>
                <a:srgbClr val="2E08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T4CTUPCNHN5M-645759840-175</_dlc_DocId>
    <_dlc_DocIdUrl xmlns="c71519f2-859d-46c1-a1b6-2941efed936d">
      <Url>http://xn--44-6kcadhwnl3cfdx.xn--p1ai/chuhloma/jarov/ger/_layouts/15/DocIdRedir.aspx?ID=T4CTUPCNHN5M-645759840-175</Url>
      <Description>T4CTUPCNHN5M-645759840-175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20B10-8471-4617-B4D4-9E23949149FE}"/>
</file>

<file path=customXml/itemProps2.xml><?xml version="1.0" encoding="utf-8"?>
<ds:datastoreItem xmlns:ds="http://schemas.openxmlformats.org/officeDocument/2006/customXml" ds:itemID="{9F6EF5CA-2AE7-47A5-B5E0-B868A8C7C02B}"/>
</file>

<file path=customXml/itemProps3.xml><?xml version="1.0" encoding="utf-8"?>
<ds:datastoreItem xmlns:ds="http://schemas.openxmlformats.org/officeDocument/2006/customXml" ds:itemID="{F5ABC4E0-5CA7-4BB6-8678-CAE2D206CA08}"/>
</file>

<file path=customXml/itemProps4.xml><?xml version="1.0" encoding="utf-8"?>
<ds:datastoreItem xmlns:ds="http://schemas.openxmlformats.org/officeDocument/2006/customXml" ds:itemID="{3FC28B01-D64C-4432-A7F8-FEAEA16DB51B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</TotalTime>
  <Words>771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70</cp:revision>
  <dcterms:modified xsi:type="dcterms:W3CDTF">2016-04-19T13:23:37Z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f68f8313-a504-42d1-9bad-0de1efe41ad3</vt:lpwstr>
  </property>
</Properties>
</file>