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25 сентября 2024 года учащиеся 8 класса посетили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ОГБПОУ "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Чухломский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лесопромышленный техникум имени Ф.В.Чижова"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3394472" cy="4525963"/>
          </a:xfrm>
        </p:spPr>
      </p:pic>
      <p:pic>
        <p:nvPicPr>
          <p:cNvPr id="6" name="Содержимое 5" descr="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571480"/>
            <a:ext cx="339447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11 марта 2025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года учащиеся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класса посетили ОГБПОУ "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Чухломский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лесопромышленный техникум имени Ф.В.Чижова"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3657600" cy="4500593"/>
          </a:xfrm>
        </p:spPr>
      </p:pic>
      <p:pic>
        <p:nvPicPr>
          <p:cNvPr id="6" name="Содержимое 5" descr="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642918"/>
            <a:ext cx="3657600" cy="450059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14818"/>
            <a:ext cx="7929618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 мая 2025 года учащиеся нашей школы отправились на ООО "Галичский фанерный комбинат" для знакомства с производством и профессиями!!!!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3657600" cy="2743200"/>
          </a:xfrm>
        </p:spPr>
      </p:pic>
      <p:pic>
        <p:nvPicPr>
          <p:cNvPr id="6" name="Содержимое 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000108"/>
            <a:ext cx="3657600" cy="2743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357826"/>
            <a:ext cx="7467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июня школьный лагерь «Радуга» посетил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МКУ «Молодежно-спортивный центр»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3657600" cy="4572032"/>
          </a:xfrm>
        </p:spPr>
      </p:pic>
      <p:pic>
        <p:nvPicPr>
          <p:cNvPr id="6" name="Содержимое 5" descr="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642918"/>
            <a:ext cx="3657600" cy="457203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20 июня школьный лагерь «Радуга» посетил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цирковое шоу цирка "Адреналин", который проходил на базе Чухломского Дома культуры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3657600" cy="4572032"/>
          </a:xfrm>
        </p:spPr>
      </p:pic>
      <p:pic>
        <p:nvPicPr>
          <p:cNvPr id="6" name="Содержимое 5" descr="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571480"/>
            <a:ext cx="3657600" cy="45720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7467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июня школьный лагерь «Радуга»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посетил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Чухломскую детскую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библиотеку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3657600" cy="4572032"/>
          </a:xfrm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500042"/>
            <a:ext cx="3657600" cy="457203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7467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 июня школьный лагерь «Радуга» посетил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пожарную часть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3657600" cy="4500594"/>
          </a:xfrm>
        </p:spPr>
      </p:pic>
      <p:pic>
        <p:nvPicPr>
          <p:cNvPr id="6" name="Содержимое 5" descr="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428604"/>
            <a:ext cx="3657600" cy="450059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T4CTUPCNHN5M-645759840-3833</_dlc_DocId>
    <_dlc_DocIdUrl xmlns="c71519f2-859d-46c1-a1b6-2941efed936d">
      <Url>https://www.eduportal44.ru/chuhloma/jarov/ger/_layouts/15/DocIdRedir.aspx?ID=T4CTUPCNHN5M-645759840-3833</Url>
      <Description>T4CTUPCNHN5M-645759840-3833</Description>
    </_dlc_DocIdUrl>
  </documentManagement>
</p:properties>
</file>

<file path=customXml/itemProps1.xml><?xml version="1.0" encoding="utf-8"?>
<ds:datastoreItem xmlns:ds="http://schemas.openxmlformats.org/officeDocument/2006/customXml" ds:itemID="{197C0478-EFA7-49EA-B151-269B5FE3D9C3}"/>
</file>

<file path=customXml/itemProps2.xml><?xml version="1.0" encoding="utf-8"?>
<ds:datastoreItem xmlns:ds="http://schemas.openxmlformats.org/officeDocument/2006/customXml" ds:itemID="{1C73481F-5C36-4575-B791-772CE0C31198}"/>
</file>

<file path=customXml/itemProps3.xml><?xml version="1.0" encoding="utf-8"?>
<ds:datastoreItem xmlns:ds="http://schemas.openxmlformats.org/officeDocument/2006/customXml" ds:itemID="{30FD001C-E875-4BF9-A77C-32363398FEE7}"/>
</file>

<file path=customXml/itemProps4.xml><?xml version="1.0" encoding="utf-8"?>
<ds:datastoreItem xmlns:ds="http://schemas.openxmlformats.org/officeDocument/2006/customXml" ds:itemID="{D2B2BD52-0F9A-4652-8121-10EDA4E55C4B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</TotalTime>
  <Words>102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25 сентября 2024 года учащиеся 8 класса посетили ОГБПОУ "Чухломский лесопромышленный техникум имени Ф.В.Чижова"</vt:lpstr>
      <vt:lpstr>11 марта 2025 года учащиеся 7 класса посетили ОГБПОУ "Чухломский лесопромышленный техникум имени Ф.В.Чижова"</vt:lpstr>
      <vt:lpstr>16 мая 2025 года учащиеся нашей школы отправились на ООО "Галичский фанерный комбинат" для знакомства с производством и профессиями!!!!</vt:lpstr>
      <vt:lpstr>10 июня школьный лагерь «Радуга» посетил МКУ «Молодежно-спортивный центр»</vt:lpstr>
      <vt:lpstr>20 июня школьный лагерь «Радуга» посетил цирковое шоу цирка "Адреналин", который проходил на базе Чухломского Дома культуры</vt:lpstr>
      <vt:lpstr>20 июня школьный лагерь «Радуга» посетил Чухломскую детскую библиотеку</vt:lpstr>
      <vt:lpstr>24 июня школьный лагерь «Радуга» посетил пожарную часть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мая 2025 года учащиеся нашей школы отправились на ООО "Галичский фанерный комбинат" для знакомства с производством и профессиями!!!!</dc:title>
  <dc:creator>Денис</dc:creator>
  <cp:lastModifiedBy>Денис</cp:lastModifiedBy>
  <cp:revision>3</cp:revision>
  <dcterms:created xsi:type="dcterms:W3CDTF">2025-06-25T17:58:46Z</dcterms:created>
  <dcterms:modified xsi:type="dcterms:W3CDTF">2025-06-25T18:35:20Z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eca856c0-bfa3-456c-a427-3a56d0a2660c</vt:lpwstr>
  </property>
</Properties>
</file>