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77" r:id="rId3"/>
    <p:sldId id="256" r:id="rId4"/>
    <p:sldId id="257" r:id="rId5"/>
    <p:sldId id="258" r:id="rId6"/>
    <p:sldId id="259" r:id="rId7"/>
    <p:sldId id="279" r:id="rId8"/>
    <p:sldId id="260" r:id="rId9"/>
    <p:sldId id="261" r:id="rId10"/>
    <p:sldId id="262" r:id="rId11"/>
    <p:sldId id="263" r:id="rId12"/>
    <p:sldId id="280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81" r:id="rId26"/>
    <p:sldId id="282" r:id="rId27"/>
    <p:sldId id="283" r:id="rId28"/>
    <p:sldId id="284" r:id="rId29"/>
    <p:sldId id="27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&#1060;&#1080;&#1079;&#1084;&#1080;&#1085;&#1091;&#1090;&#1082;&#1072;%20&#1055;&#1088;&#1086;&#1092;&#1077;&#1089;&#1089;&#1080;&#1080;.mp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42;&#1089;&#1077;%20&#1087;&#1088;&#1086;&#1092;&#1077;&#1089;&#1089;&#1080;&#1080;%20&#1074;&#1072;&#1078;&#1085;&#1099;,%20&#1074;&#1089;&#1077;%20&#1087;&#1088;&#1086;&#1092;&#1077;&#1089;&#1089;&#1080;&#1080;%20&#1085;&#1091;&#1078;&#1085;&#1099;%20&#1087;&#1077;&#1089;&#1085;&#1103;%20&#1084;&#1091;&#1083;&#1100;&#1090;&#1092;&#1080;&#1083;&#1100;&#1084;%20&#1080;&#1079;%20&#1089;&#1077;&#1088;&#1080;&#1072;&#1083;&#1072;%20&#1042;%20&#1052;&#1048;&#1056;&#1045;%20&#1055;&#1056;&#1054;&#1060;%20(1).mp4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«Мир профессий».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980728"/>
            <a:ext cx="4399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Квест-игра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профориентации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3933056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Методическая разработка классного часа по профориентации для  </a:t>
            </a:r>
            <a:r>
              <a:rPr lang="ru-RU" sz="2400" dirty="0" smtClean="0"/>
              <a:t>3- 4 класса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537321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Классный руководитель </a:t>
            </a:r>
            <a:r>
              <a:rPr lang="ru-RU" dirty="0" smtClean="0"/>
              <a:t>3-4 </a:t>
            </a:r>
            <a:r>
              <a:rPr lang="ru-RU" dirty="0" smtClean="0"/>
              <a:t>класса: </a:t>
            </a:r>
            <a:r>
              <a:rPr lang="ru-RU" dirty="0" err="1" smtClean="0"/>
              <a:t>Бодылев</a:t>
            </a:r>
            <a:r>
              <a:rPr lang="ru-RU" dirty="0" smtClean="0"/>
              <a:t> Д.С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Профессия учитель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C:\Documents and Settings\Ольга Пискарёва\Мои документы\Бодылев Д.С\31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52736"/>
            <a:ext cx="5786478" cy="520783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1143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Станция 3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Documents and Settings\Ольга Пискарёва\Мои документы\Бодылев Д.С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84784"/>
            <a:ext cx="4960634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836712"/>
            <a:ext cx="62268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u="sng" dirty="0" smtClean="0"/>
              <a:t>Станция «Отдыхайкино» </a:t>
            </a:r>
            <a:endParaRPr lang="ru-RU" sz="4400" dirty="0"/>
          </a:p>
        </p:txBody>
      </p:sp>
      <p:pic>
        <p:nvPicPr>
          <p:cNvPr id="50178" name="Picture 2" descr="https://demotivation.ru/wp-content/uploads/2020/04/najti-svoyu-professiyu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132856"/>
            <a:ext cx="4032448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Станция 4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Documents and Settings\Ольга Пискарёва\Мои документы\Бодылев Д.С\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92796"/>
            <a:ext cx="6096677" cy="457250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3212976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А</a:t>
            </a:r>
            <a:endParaRPr lang="ru-RU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286380" y="4357694"/>
            <a:ext cx="8899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П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2699793" y="3501008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И</a:t>
            </a:r>
            <a:endParaRPr lang="ru-RU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2132856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Е</a:t>
            </a:r>
            <a:endParaRPr lang="ru-RU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2564904"/>
            <a:ext cx="8098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У</a:t>
            </a:r>
            <a:endParaRPr lang="ru-RU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132856"/>
            <a:ext cx="843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О</a:t>
            </a:r>
            <a:endParaRPr lang="ru-RU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785794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Какая буква лишняя?</a:t>
            </a:r>
            <a:endParaRPr lang="ru-RU" sz="48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Ольга Пискарёва\Мои документы\Бодылев Д.С\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8103" y="167302"/>
            <a:ext cx="4763291" cy="640497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Станция 5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Documents and Settings\Ольга Пискарёва\Мои документы\Бодылев Д.С\38009190400ee927f53b5187568e22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5565324" cy="42722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Ольга Пискарёва\Мои документы\Бодылев Д.С\tyre_alloy_rim_l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857364"/>
            <a:ext cx="4497404" cy="44974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Ольга Пискарёва\Мои документы\Бодылев Д.С\1-1nf-mstera-polnotel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785794"/>
            <a:ext cx="5300674" cy="530067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Ольга Пискарёва\Мои документы\Бодылев Д.С\97p58PICj4QbQf6da79Ez_PIC2018.png_8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28604"/>
            <a:ext cx="6072198" cy="607219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755576" y="692696"/>
            <a:ext cx="38164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 меня растут года,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будет и семнадцать.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работать мне тогда,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 мне заниматься?»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 descr="https://cdn.thinglink.me/api/image/545305727535677441/1240/10/scaletowidth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340768"/>
            <a:ext cx="4343872" cy="509003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Ольга Пискарёва\Мои документы\Бодылев Д.С\nitka-e1575113713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6764981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Ольга Пискарёва\Мои документы\Бодылев Д.С\muka-visshego-so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7921908" cy="48323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Ольга Пискарёва\Мои документы\Бодылев Д.С\75de421db25e06dc7918465e6795ec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4275" y="-2473325"/>
            <a:ext cx="11430000" cy="11430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Documents and Settings\Ольга Пискарёва\Мои документы\Бодылев Д.С\6c0355a85cfc24ab4f575675900578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55602"/>
            <a:ext cx="5443560" cy="544356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Ольга Пискарёва\Мои документы\Бодылев Д.С\zhezl_gibdd_derevyannyi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1814513"/>
            <a:ext cx="7620000" cy="31051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s://im0-tub-ru.yandex.net/i?id=dffc3ca42f7f409b5fcbbcebffe1f9e4&amp;ref=rim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0688"/>
            <a:ext cx="321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Станция № 6«Головоломка»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https://ds01.infourok.ru/uploads/ex/0cbc/000033cb-b6c0f0c4/2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6240693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99592" y="1340768"/>
            <a:ext cx="69482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Познакомиться с многообразием профессий.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-познакомиться  с разными профессиями;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-узнать, чем занимаются люди данной профессии;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-выяснить, какие качества необходимо вырабатывать для своей будущей профессии;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-учитывать собственные интересы и способности.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https://ds03.infourok.ru/uploads/ex/0c06/0004c6f5-51413304/img3.jpg"/>
          <p:cNvPicPr>
            <a:picLocks noChangeAspect="1" noChangeArrowheads="1"/>
          </p:cNvPicPr>
          <p:nvPr/>
        </p:nvPicPr>
        <p:blipFill>
          <a:blip r:embed="rId2" cstate="print"/>
          <a:srcRect t="16024"/>
          <a:stretch>
            <a:fillRect/>
          </a:stretch>
        </p:blipFill>
        <p:spPr bwMode="auto">
          <a:xfrm>
            <a:off x="4427984" y="3789040"/>
            <a:ext cx="3884804" cy="244827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5220072" y="2204864"/>
            <a:ext cx="36724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Профессий много в мире есть,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невозможно перечесть.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многие важны.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актуальны, и нужны.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ты скорее подрастай –.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Профессией овладевай.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Старайся в деле первым быть.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людям пользу приносить!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Picture 3" descr="https://ds04.infourok.ru/uploads/ex/06d6/00105a85-2845661e/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4399134" cy="2618529"/>
          </a:xfrm>
          <a:prstGeom prst="rect">
            <a:avLst/>
          </a:prstGeom>
          <a:noFill/>
        </p:spPr>
      </p:pic>
      <p:pic>
        <p:nvPicPr>
          <p:cNvPr id="53253" name="Picture 5" descr="https://ds04.infourok.ru/uploads/ex/09fa/001a0e21-aa3a710b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501008"/>
            <a:ext cx="3675327" cy="27564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Ольга Пискарёва\Мои документы\Бодылев Д.С\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6942687" cy="5207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«Мир профессий».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980728"/>
            <a:ext cx="4399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Квест-игра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профориентации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99592" y="1340768"/>
            <a:ext cx="69482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Познакомиться с многообразием профессий.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-познакомиться  с разными профессиями;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-узнать, чем занимаются люди данной профессии;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-выяснить, какие качества необходимо вырабатывать для своей будущей профессии;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-учитывать собственные интересы и способности.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https://ds03.infourok.ru/uploads/ex/0c06/0004c6f5-51413304/img3.jpg"/>
          <p:cNvPicPr>
            <a:picLocks noChangeAspect="1" noChangeArrowheads="1"/>
          </p:cNvPicPr>
          <p:nvPr/>
        </p:nvPicPr>
        <p:blipFill>
          <a:blip r:embed="rId2" cstate="print"/>
          <a:srcRect t="16024"/>
          <a:stretch>
            <a:fillRect/>
          </a:stretch>
        </p:blipFill>
        <p:spPr bwMode="auto">
          <a:xfrm>
            <a:off x="4427984" y="3789040"/>
            <a:ext cx="3884804" cy="244827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6172200" cy="124743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6172200" cy="22315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Работа на станции не более 5 минут;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Переход на следующую станцию после сигнала учителя;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Работа всей командой, дружно. </a:t>
            </a:r>
          </a:p>
          <a:p>
            <a:endParaRPr lang="ru-RU" dirty="0"/>
          </a:p>
        </p:txBody>
      </p:sp>
      <p:pic>
        <p:nvPicPr>
          <p:cNvPr id="19458" name="Picture 2" descr="https://sch1466u.mskobr.ru/users_files/sch1466-6/images/38319784d35cab04e9bfab1dae5fea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45024"/>
            <a:ext cx="3479371" cy="260952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Станция 1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Ольга Пискарёва\Мои документы\Бодылев Д.С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6643734" cy="4982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115616" y="316396"/>
            <a:ext cx="73803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1.Ножницы, фен, лак, шампунь, пенка, мусс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 Почтовый ящик, сумка, телеграмма, газета, журнал.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 Шланг, защитный шлем, огнетушитель, топор, лестница.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Нитки, иголка, ножницы, детали одежды.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 Метла, совок, лопата для уборки снега, грабли.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Тетрадь, глобус, учебники, журнал, парты.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 Кража, угон, перехват, закон, порядок, служба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Вата, бинт, градусник, зеленка, таблетки, йод, шприц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9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9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9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49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491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491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3" descr="IMG_5354"/>
          <p:cNvPicPr>
            <a:picLocks noChangeAspect="1" noChangeArrowheads="1"/>
          </p:cNvPicPr>
          <p:nvPr/>
        </p:nvPicPr>
        <p:blipFill>
          <a:blip r:embed="rId2" cstate="print"/>
          <a:srcRect l="30745" t="7143"/>
          <a:stretch>
            <a:fillRect/>
          </a:stretch>
        </p:blipFill>
        <p:spPr bwMode="auto">
          <a:xfrm>
            <a:off x="971600" y="836712"/>
            <a:ext cx="2783838" cy="2565498"/>
          </a:xfrm>
          <a:prstGeom prst="rect">
            <a:avLst/>
          </a:prstGeom>
          <a:noFill/>
        </p:spPr>
      </p:pic>
      <p:pic>
        <p:nvPicPr>
          <p:cNvPr id="2051" name="Рисунок 1" descr="https://i.mycdn.me/image?id=855314221380&amp;t=3&amp;plc=WEB&amp;tkn=*1NNQDs1lVpg20_kNl1z3PwAeoz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92696"/>
            <a:ext cx="3209580" cy="2793523"/>
          </a:xfrm>
          <a:prstGeom prst="rect">
            <a:avLst/>
          </a:prstGeom>
          <a:noFill/>
        </p:spPr>
      </p:pic>
      <p:pic>
        <p:nvPicPr>
          <p:cNvPr id="2050" name="Picture 2" descr="IMG_05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17032"/>
            <a:ext cx="3097448" cy="2520280"/>
          </a:xfrm>
          <a:prstGeom prst="rect">
            <a:avLst/>
          </a:prstGeom>
          <a:noFill/>
        </p:spPr>
      </p:pic>
      <p:pic>
        <p:nvPicPr>
          <p:cNvPr id="2049" name="Рисунок 2" descr="SAM_20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24"/>
            <a:ext cx="3187848" cy="24469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1760" y="260648"/>
            <a:ext cx="35114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Аксенова Зоя Ивановна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4773216" cy="666328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Станция 2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Documents and Settings\Ольга Пискарёва\Мои документы\Бодылев Д.С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328309" cy="474623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T4CTUPCNHN5M-645759840-3263</_dlc_DocId>
    <_dlc_DocIdUrl xmlns="c71519f2-859d-46c1-a1b6-2941efed936d">
      <Url>http://eduportal44.ru/chuhloma/jarov/ger/_layouts/15/DocIdRedir.aspx?ID=T4CTUPCNHN5M-645759840-3263</Url>
      <Description>T4CTUPCNHN5M-645759840-3263</Description>
    </_dlc_DocIdUrl>
  </documentManagement>
</p:properties>
</file>

<file path=customXml/itemProps1.xml><?xml version="1.0" encoding="utf-8"?>
<ds:datastoreItem xmlns:ds="http://schemas.openxmlformats.org/officeDocument/2006/customXml" ds:itemID="{488297E2-B7B5-4FA0-9D81-0E5584C1FABB}"/>
</file>

<file path=customXml/itemProps2.xml><?xml version="1.0" encoding="utf-8"?>
<ds:datastoreItem xmlns:ds="http://schemas.openxmlformats.org/officeDocument/2006/customXml" ds:itemID="{7D3BF284-4701-441B-B551-2BF4B526357F}"/>
</file>

<file path=customXml/itemProps3.xml><?xml version="1.0" encoding="utf-8"?>
<ds:datastoreItem xmlns:ds="http://schemas.openxmlformats.org/officeDocument/2006/customXml" ds:itemID="{3F3CEB75-5B8B-40BC-B468-764D5A384E0B}"/>
</file>

<file path=customXml/itemProps4.xml><?xml version="1.0" encoding="utf-8"?>
<ds:datastoreItem xmlns:ds="http://schemas.openxmlformats.org/officeDocument/2006/customXml" ds:itemID="{1DDD6406-0861-4A56-BEB1-675A55149F6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251</Words>
  <Application>Microsoft Office PowerPoint</Application>
  <PresentationFormat>Экран (4:3)</PresentationFormat>
  <Paragraphs>67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«Мир профессий».</vt:lpstr>
      <vt:lpstr>Слайд 2</vt:lpstr>
      <vt:lpstr>«Мир профессий».</vt:lpstr>
      <vt:lpstr>Слайд 4</vt:lpstr>
      <vt:lpstr>Правила Квеста </vt:lpstr>
      <vt:lpstr>Станция 1</vt:lpstr>
      <vt:lpstr>Слайд 7</vt:lpstr>
      <vt:lpstr>Слайд 8</vt:lpstr>
      <vt:lpstr>Станция 2</vt:lpstr>
      <vt:lpstr>Профессия учитель</vt:lpstr>
      <vt:lpstr>Станция 3</vt:lpstr>
      <vt:lpstr>Слайд 12</vt:lpstr>
      <vt:lpstr>Станция 4</vt:lpstr>
      <vt:lpstr>Слайд 14</vt:lpstr>
      <vt:lpstr>Слайд 15</vt:lpstr>
      <vt:lpstr>Станция 5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«Мир профессий».</dc:title>
  <dc:creator>Татьяна</dc:creator>
  <cp:lastModifiedBy>Учителя</cp:lastModifiedBy>
  <cp:revision>16</cp:revision>
  <dcterms:modified xsi:type="dcterms:W3CDTF">2021-12-14T11:19:27Z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0x010100576A45A322ADF54E8DF78AD1A221A156</vt:lpwstr>
  </property>
  <property fmtid="{D5CDD505-2E9C-101B-9397-08002B2CF9AE}" pid="3" name="_dlc_DocIdItemGuid">
    <vt:lpwstr>1bde53fd-faf4-40ec-a26f-4a527807c6d9</vt:lpwstr>
  </property>
</Properties>
</file>