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T4CTUPCNHN5M-645759840-127</_dlc_DocId>
    <_dlc_DocIdUrl xmlns="c71519f2-859d-46c1-a1b6-2941efed936d">
      <Url>http://edu-sps.koiro.local/chuhloma/jarov/ger/_layouts/15/DocIdRedir.aspx?ID=T4CTUPCNHN5M-645759840-127</Url>
      <Description>T4CTUPCNHN5M-645759840-127</Description>
    </_dlc_DocIdUrl>
  </documentManagement>
</p:properties>
</file>

<file path=customXml/itemProps1.xml><?xml version="1.0" encoding="utf-8"?>
<ds:datastoreItem xmlns:ds="http://schemas.openxmlformats.org/officeDocument/2006/customXml" ds:itemID="{162374D5-CB51-43D5-87E8-F7F8A42E9142}"/>
</file>

<file path=customXml/itemProps2.xml><?xml version="1.0" encoding="utf-8"?>
<ds:datastoreItem xmlns:ds="http://schemas.openxmlformats.org/officeDocument/2006/customXml" ds:itemID="{47D4D515-929E-422D-A3CD-5FDE527A9DF2}"/>
</file>

<file path=customXml/itemProps3.xml><?xml version="1.0" encoding="utf-8"?>
<ds:datastoreItem xmlns:ds="http://schemas.openxmlformats.org/officeDocument/2006/customXml" ds:itemID="{D46A6F5B-1AD9-4B27-9FCE-8765359CA87A}"/>
</file>

<file path=customXml/itemProps4.xml><?xml version="1.0" encoding="utf-8"?>
<ds:datastoreItem xmlns:ds="http://schemas.openxmlformats.org/officeDocument/2006/customXml" ds:itemID="{C978C87F-7A6A-406B-908D-248E4FAD4057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d1a03210-d586-4f49-a8dc-5a1fa599d8cd</vt:lpwstr>
  </property>
</Properties>
</file>