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24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25.xml" ContentType="application/vnd.openxmlformats-officedocument.presentationml.slide+xml"/>
  <Override PartName="/ppt/slides/slide7.xml" ContentType="application/vnd.openxmlformats-officedocument.presentationml.slide+xml"/>
  <Override PartName="/ppt/slides/slide5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6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53" d="100"/>
          <a:sy n="53" d="100"/>
        </p:scale>
        <p:origin x="-96" y="-3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7A252-A098-4D69-A3FD-F51CE132AFEB}" type="datetimeFigureOut">
              <a:rPr lang="ru-RU" smtClean="0"/>
              <a:pPr/>
              <a:t>10.11.2019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49072-0FFA-4AD4-8A44-C80B7ED5BC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7A252-A098-4D69-A3FD-F51CE132AFEB}" type="datetimeFigureOut">
              <a:rPr lang="ru-RU" smtClean="0"/>
              <a:pPr/>
              <a:t>10.11.2019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49072-0FFA-4AD4-8A44-C80B7ED5BC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7A252-A098-4D69-A3FD-F51CE132AFEB}" type="datetimeFigureOut">
              <a:rPr lang="ru-RU" smtClean="0"/>
              <a:pPr/>
              <a:t>10.11.2019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49072-0FFA-4AD4-8A44-C80B7ED5BC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7A252-A098-4D69-A3FD-F51CE132AFEB}" type="datetimeFigureOut">
              <a:rPr lang="ru-RU" smtClean="0"/>
              <a:pPr/>
              <a:t>10.11.2019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49072-0FFA-4AD4-8A44-C80B7ED5BC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7A252-A098-4D69-A3FD-F51CE132AFEB}" type="datetimeFigureOut">
              <a:rPr lang="ru-RU" smtClean="0"/>
              <a:pPr/>
              <a:t>10.11.2019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49072-0FFA-4AD4-8A44-C80B7ED5BC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7A252-A098-4D69-A3FD-F51CE132AFEB}" type="datetimeFigureOut">
              <a:rPr lang="ru-RU" smtClean="0"/>
              <a:pPr/>
              <a:t>10.11.2019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49072-0FFA-4AD4-8A44-C80B7ED5BC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7A252-A098-4D69-A3FD-F51CE132AFEB}" type="datetimeFigureOut">
              <a:rPr lang="ru-RU" smtClean="0"/>
              <a:pPr/>
              <a:t>10.11.2019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49072-0FFA-4AD4-8A44-C80B7ED5BC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7A252-A098-4D69-A3FD-F51CE132AFEB}" type="datetimeFigureOut">
              <a:rPr lang="ru-RU" smtClean="0"/>
              <a:pPr/>
              <a:t>10.11.2019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49072-0FFA-4AD4-8A44-C80B7ED5BC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7A252-A098-4D69-A3FD-F51CE132AFEB}" type="datetimeFigureOut">
              <a:rPr lang="ru-RU" smtClean="0"/>
              <a:pPr/>
              <a:t>10.11.2019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49072-0FFA-4AD4-8A44-C80B7ED5BC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7A252-A098-4D69-A3FD-F51CE132AFEB}" type="datetimeFigureOut">
              <a:rPr lang="ru-RU" smtClean="0"/>
              <a:pPr/>
              <a:t>10.11.2019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49072-0FFA-4AD4-8A44-C80B7ED5BC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7A252-A098-4D69-A3FD-F51CE132AFEB}" type="datetimeFigureOut">
              <a:rPr lang="ru-RU" smtClean="0"/>
              <a:pPr/>
              <a:t>10.11.2019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49072-0FFA-4AD4-8A44-C80B7ED5BC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A7A252-A098-4D69-A3FD-F51CE132AFEB}" type="datetimeFigureOut">
              <a:rPr lang="ru-RU" smtClean="0"/>
              <a:pPr/>
              <a:t>10.11.2019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249072-0FFA-4AD4-8A44-C80B7ED5BCB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1500174"/>
            <a:ext cx="7772400" cy="3857652"/>
          </a:xfrm>
        </p:spPr>
        <p:txBody>
          <a:bodyPr>
            <a:normAutofit fontScale="90000"/>
          </a:bodyPr>
          <a:lstStyle/>
          <a:p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Чухломский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муниципальный район Костромской области</a:t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МКДОУ Введенский детский сад «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Дюймовочка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«Конкурс Безопасная дорога детям 2017»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5300" dirty="0" smtClean="0">
                <a:latin typeface="Times New Roman" pitchFamily="18" charset="0"/>
                <a:cs typeface="Times New Roman" pitchFamily="18" charset="0"/>
              </a:rPr>
              <a:t>«Учимся играя»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Выполнила: музыкальный руководитель</a:t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Родионова Оксана Владимировна </a:t>
            </a:r>
            <a:endParaRPr lang="ru-RU" sz="27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User\Desktop\ОКС\учим\008-2012-0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User\Desktop\ОКС\учим\img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User\Desktop\ОКС\учим\p39_pdd3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User\Desktop\ОКС\учим\slide_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User\Desktop\ОКС\учим\slide_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User\Desktop\ОКС\учим\yunyiypeshexod.png"/>
          <p:cNvPicPr>
            <a:picLocks noChangeAspect="1" noChangeArrowheads="1"/>
          </p:cNvPicPr>
          <p:nvPr/>
        </p:nvPicPr>
        <p:blipFill>
          <a:blip r:embed="rId2"/>
          <a:srcRect l="5774" t="3319" r="3931" b="3319"/>
          <a:stretch>
            <a:fillRect/>
          </a:stretch>
        </p:blipFill>
        <p:spPr bwMode="auto">
          <a:xfrm>
            <a:off x="1857356" y="1000108"/>
            <a:ext cx="6650878" cy="4071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4275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81500" y="0"/>
            <a:ext cx="4762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35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239463" cy="3498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14679" y="2411009"/>
            <a:ext cx="5929322" cy="4446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4"/>
          <a:srcRect l="13264" t="4143" r="13298" b="2106"/>
          <a:stretch>
            <a:fillRect/>
          </a:stretch>
        </p:blipFill>
        <p:spPr bwMode="auto">
          <a:xfrm>
            <a:off x="0" y="3500438"/>
            <a:ext cx="3357554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5"/>
          <a:srcRect l="4661" t="7777" r="5104" b="9410"/>
          <a:stretch>
            <a:fillRect/>
          </a:stretch>
        </p:blipFill>
        <p:spPr bwMode="auto">
          <a:xfrm>
            <a:off x="3214678" y="1"/>
            <a:ext cx="5929322" cy="2428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8434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0"/>
            <a:ext cx="428624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00166" y="285728"/>
            <a:ext cx="7211105" cy="54476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i="1" u="sng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Цель:</a:t>
            </a:r>
          </a:p>
          <a:p>
            <a:pPr algn="ctr"/>
            <a:r>
              <a:rPr lang="ru-RU" sz="36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 Формирование у детей умений и навыков безопасного поведения в окружающей дорожно-транспортной среде, через организацию разных видов деятельности: игровой, познавательной, музыкально-эстетической, продуктивной.</a:t>
            </a:r>
            <a:endParaRPr lang="ru-RU" sz="3600" b="1" i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43306" y="214290"/>
            <a:ext cx="5214942" cy="33758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-357222" y="285728"/>
            <a:ext cx="400052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Развлечение «Дорожная азбука»</a:t>
            </a:r>
            <a:endParaRPr lang="ru-RU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1670" y="3571876"/>
            <a:ext cx="4761963" cy="307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357166"/>
            <a:ext cx="6762001" cy="5072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2071670" y="5429264"/>
            <a:ext cx="688682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Comic Sans MS" pitchFamily="66" charset="0"/>
              </a:rPr>
              <a:t>Аппликация «Машины нашего села»</a:t>
            </a:r>
            <a:endParaRPr lang="ru-RU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I:\ПДД 17\DSCN5306.JPG"/>
          <p:cNvPicPr>
            <a:picLocks noChangeAspect="1" noChangeArrowheads="1"/>
          </p:cNvPicPr>
          <p:nvPr/>
        </p:nvPicPr>
        <p:blipFill>
          <a:blip r:embed="rId2" cstate="print"/>
          <a:srcRect l="39157" t="32125" r="32730" b="6301"/>
          <a:stretch>
            <a:fillRect/>
          </a:stretch>
        </p:blipFill>
        <p:spPr bwMode="auto">
          <a:xfrm>
            <a:off x="2143108" y="500042"/>
            <a:ext cx="2928958" cy="48118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I:\ПДД 17\DSCN5305.JPG"/>
          <p:cNvPicPr>
            <a:picLocks noChangeAspect="1" noChangeArrowheads="1"/>
          </p:cNvPicPr>
          <p:nvPr/>
        </p:nvPicPr>
        <p:blipFill>
          <a:blip r:embed="rId3" cstate="print"/>
          <a:srcRect l="36081" t="23536" r="26258" b="7426"/>
          <a:stretch>
            <a:fillRect/>
          </a:stretch>
        </p:blipFill>
        <p:spPr bwMode="auto">
          <a:xfrm>
            <a:off x="5357818" y="1857364"/>
            <a:ext cx="3286148" cy="4518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:\ПДД 17\DSCN5308.JPG"/>
          <p:cNvPicPr>
            <a:picLocks noChangeAspect="1" noChangeArrowheads="1"/>
          </p:cNvPicPr>
          <p:nvPr/>
        </p:nvPicPr>
        <p:blipFill>
          <a:blip r:embed="rId2" cstate="print"/>
          <a:srcRect l="39758" t="29152" r="28436" b="-708"/>
          <a:stretch>
            <a:fillRect/>
          </a:stretch>
        </p:blipFill>
        <p:spPr bwMode="auto">
          <a:xfrm>
            <a:off x="5138212" y="500042"/>
            <a:ext cx="3005688" cy="5072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I:\ПДД 17\DSCN53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918" y="1643050"/>
            <a:ext cx="3107904" cy="4143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:\ПДД 17\DSCN5314.JPG"/>
          <p:cNvPicPr>
            <a:picLocks noChangeAspect="1" noChangeArrowheads="1"/>
          </p:cNvPicPr>
          <p:nvPr/>
        </p:nvPicPr>
        <p:blipFill>
          <a:blip r:embed="rId2" cstate="print"/>
          <a:srcRect t="21041" r="-394"/>
          <a:stretch>
            <a:fillRect/>
          </a:stretch>
        </p:blipFill>
        <p:spPr bwMode="auto">
          <a:xfrm>
            <a:off x="1928794" y="285728"/>
            <a:ext cx="5929354" cy="591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57356" y="1285860"/>
            <a:ext cx="6858048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8000" b="1" i="1" u="sng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8000" b="1" i="1" u="sng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285728"/>
            <a:ext cx="8786842" cy="54476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i="1" u="sng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 algn="ctr"/>
            <a:endParaRPr lang="ru-RU" sz="2000" b="1" i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• Продолжить знакомить детей с правилами дорожного движения.</a:t>
            </a:r>
          </a:p>
          <a:p>
            <a:pPr algn="ctr"/>
            <a:endParaRPr lang="ru-RU" sz="2000" b="1" i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• Расширить знания детей о транспортных средствах.</a:t>
            </a:r>
          </a:p>
          <a:p>
            <a:pPr algn="ctr"/>
            <a:endParaRPr lang="ru-RU" sz="2000" b="1" i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• Познакомить детей со значениями дорожных знаков, научить понимать их схематическое изображение для правильной ориентации на улицах и дорогах.</a:t>
            </a:r>
          </a:p>
          <a:p>
            <a:pPr algn="ctr"/>
            <a:endParaRPr lang="ru-RU" sz="2000" b="1" i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• Развивать наблюдательность и любознательность.</a:t>
            </a:r>
          </a:p>
          <a:p>
            <a:pPr algn="ctr"/>
            <a:endParaRPr lang="ru-RU" sz="2000" b="1" i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• Воспитывать умение ориентироваться на местности.</a:t>
            </a:r>
          </a:p>
          <a:p>
            <a:pPr algn="ctr"/>
            <a:endParaRPr lang="ru-RU" sz="2000" b="1" i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• Воспитывать дисциплинированность и сознательное выполнение правил дорожного движения, культуру поведения в дорожно-транспортном процессе.</a:t>
            </a:r>
            <a:endParaRPr lang="ru-RU" sz="2000" b="1" i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ОКС\учим\ПЕРВЫЙ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prazdnikson.ru/wp-content/uploads/2016/03/00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User\Desktop\ОКС\учим\0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919" y="0"/>
            <a:ext cx="7358082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User\Desktop\ОКС\учим\9336_4396866a016ff794502ce6232e1bf78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817"/>
            <a:ext cx="9144000" cy="68616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User\Desktop\ОКС\учим\0014-010-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User\Desktop\ОКС\учим\p15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984" y="0"/>
            <a:ext cx="5500726" cy="68537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3FA644CFA3232649B743ADEAEC21FE88" ma:contentTypeVersion="1" ma:contentTypeDescription="Создание документа." ma:contentTypeScope="" ma:versionID="f5d2ef320b62642ad29f13b2c8fa8eb8">
  <xsd:schema xmlns:xsd="http://www.w3.org/2001/XMLSchema" xmlns:xs="http://www.w3.org/2001/XMLSchema" xmlns:p="http://schemas.microsoft.com/office/2006/metadata/properties" xmlns:ns2="c71519f2-859d-46c1-a1b6-2941efed936d" targetNamespace="http://schemas.microsoft.com/office/2006/metadata/properties" ma:root="true" ma:fieldsID="8d8ae606f9f21459115ac0c95d74bcae" ns2:_="">
    <xsd:import namespace="c71519f2-859d-46c1-a1b6-2941efed936d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1519f2-859d-46c1-a1b6-2941efed936d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c71519f2-859d-46c1-a1b6-2941efed936d">T4CTUPCNHN5M-1243394413-437</_dlc_DocId>
    <_dlc_DocIdUrl xmlns="c71519f2-859d-46c1-a1b6-2941efed936d">
      <Url>http://edu-sps.koiro.local/chuhloma/duimovochka/2/_layouts/15/DocIdRedir.aspx?ID=T4CTUPCNHN5M-1243394413-437</Url>
      <Description>T4CTUPCNHN5M-1243394413-437</Description>
    </_dlc_DocIdUrl>
  </documentManagement>
</p:properti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C67216C8-F0DE-47D4-96C0-FE1D1515261B}"/>
</file>

<file path=customXml/itemProps2.xml><?xml version="1.0" encoding="utf-8"?>
<ds:datastoreItem xmlns:ds="http://schemas.openxmlformats.org/officeDocument/2006/customXml" ds:itemID="{23AE8C8F-3A36-44B2-99CF-5011A4F9C58C}"/>
</file>

<file path=customXml/itemProps3.xml><?xml version="1.0" encoding="utf-8"?>
<ds:datastoreItem xmlns:ds="http://schemas.openxmlformats.org/officeDocument/2006/customXml" ds:itemID="{6FF6FE58-BBD5-49D9-8725-6B0E839A6BC4}"/>
</file>

<file path=customXml/itemProps4.xml><?xml version="1.0" encoding="utf-8"?>
<ds:datastoreItem xmlns:ds="http://schemas.openxmlformats.org/officeDocument/2006/customXml" ds:itemID="{75882647-E00C-4E5E-AC8A-8C1578991B17}"/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119</Words>
  <Application>Microsoft Office PowerPoint</Application>
  <PresentationFormat>Экран (4:3)</PresentationFormat>
  <Paragraphs>19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Чухломский муниципальный район Костромской области МКДОУ Введенский детский сад «Дюймовочка» «Конкурс Безопасная дорога детям 2017»   «Учимся играя»   Выполнила: музыкальный руководитель Родионова Оксана Владимировна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19</cp:revision>
  <dcterms:created xsi:type="dcterms:W3CDTF">2017-10-08T19:36:27Z</dcterms:created>
  <dcterms:modified xsi:type="dcterms:W3CDTF">2019-11-10T13:21:58Z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0x0101003FA644CFA3232649B743ADEAEC21FE88</vt:lpwstr>
  </property>
  <property fmtid="{D5CDD505-2E9C-101B-9397-08002B2CF9AE}" pid="3" name="_dlc_DocIdItemGuid">
    <vt:lpwstr>9818a75a-2676-4630-b099-4a608636e357</vt:lpwstr>
  </property>
</Properties>
</file>