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>
        <p:scale>
          <a:sx n="73" d="100"/>
          <a:sy n="73" d="100"/>
        </p:scale>
        <p:origin x="-1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1FB5-C585-4181-BC9A-05ABE609329B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3945-4468-4BD1-8BBC-B97D282C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975" y="476673"/>
            <a:ext cx="74260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Развлечение в старшей разновозрастной группе</a:t>
            </a:r>
            <a:endParaRPr lang="ru-RU" sz="2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021288"/>
            <a:ext cx="57961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Провела:  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музыкальный руководитель   </a:t>
            </a: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Родионова О.В.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«Юный пожарник»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Documents and Settings\Admin\Рабочий стол\п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2190963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Tm="17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800"/>
                            </p:stCondLst>
                            <p:childTnLst>
                              <p:par>
                                <p:cTn id="2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13___10\IMG_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4896765" cy="36724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DCIM\113___10\IMG_2382.JPG"/>
          <p:cNvPicPr>
            <a:picLocks noChangeAspect="1" noChangeArrowheads="1"/>
          </p:cNvPicPr>
          <p:nvPr/>
        </p:nvPicPr>
        <p:blipFill>
          <a:blip r:embed="rId3" cstate="print"/>
          <a:srcRect l="17513" t="42304" r="31246" b="13665"/>
          <a:stretch>
            <a:fillRect/>
          </a:stretch>
        </p:blipFill>
        <p:spPr bwMode="auto">
          <a:xfrm rot="16200000" flipH="1" flipV="1">
            <a:off x="4279002" y="1911866"/>
            <a:ext cx="5698564" cy="3672408"/>
          </a:xfrm>
          <a:prstGeom prst="parallelogram">
            <a:avLst>
              <a:gd name="adj" fmla="val 931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CIM\113___10\IMG_2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20778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prstDash val="sys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13___10\IMG_2385.JPG"/>
          <p:cNvPicPr>
            <a:picLocks noChangeAspect="1" noChangeArrowheads="1"/>
          </p:cNvPicPr>
          <p:nvPr/>
        </p:nvPicPr>
        <p:blipFill>
          <a:blip r:embed="rId3" cstate="print"/>
          <a:srcRect l="884" t="-222"/>
          <a:stretch>
            <a:fillRect/>
          </a:stretch>
        </p:blipFill>
        <p:spPr bwMode="auto">
          <a:xfrm rot="16200000" flipH="1">
            <a:off x="-241430" y="1798914"/>
            <a:ext cx="4983541" cy="377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DCIM\113___10\IMG_2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47935" y="1880869"/>
            <a:ext cx="4896105" cy="3671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1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13___10\IMG_2396.JPG"/>
          <p:cNvPicPr>
            <a:picLocks noChangeAspect="1" noChangeArrowheads="1"/>
          </p:cNvPicPr>
          <p:nvPr/>
        </p:nvPicPr>
        <p:blipFill>
          <a:blip r:embed="rId2" cstate="print"/>
          <a:srcRect l="29222" t="14255" r="9678"/>
          <a:stretch>
            <a:fillRect/>
          </a:stretch>
        </p:blipFill>
        <p:spPr bwMode="auto">
          <a:xfrm>
            <a:off x="251520" y="404664"/>
            <a:ext cx="2736751" cy="2880320"/>
          </a:xfrm>
          <a:prstGeom prst="flowChart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DCIM\113___10\IMG_2398.JPG"/>
          <p:cNvPicPr>
            <a:picLocks noChangeAspect="1" noChangeArrowheads="1"/>
          </p:cNvPicPr>
          <p:nvPr/>
        </p:nvPicPr>
        <p:blipFill>
          <a:blip r:embed="rId3" cstate="print"/>
          <a:srcRect l="13903" r="18317"/>
          <a:stretch>
            <a:fillRect/>
          </a:stretch>
        </p:blipFill>
        <p:spPr bwMode="auto">
          <a:xfrm>
            <a:off x="2987824" y="2132856"/>
            <a:ext cx="3003548" cy="332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DCIM\113___10\IMG_2400.JPG"/>
          <p:cNvPicPr>
            <a:picLocks noChangeAspect="1" noChangeArrowheads="1"/>
          </p:cNvPicPr>
          <p:nvPr/>
        </p:nvPicPr>
        <p:blipFill>
          <a:blip r:embed="rId4" cstate="print"/>
          <a:srcRect l="28029" t="10981" r="20609" b="25438"/>
          <a:stretch>
            <a:fillRect/>
          </a:stretch>
        </p:blipFill>
        <p:spPr bwMode="auto">
          <a:xfrm rot="5400000">
            <a:off x="5901264" y="3611904"/>
            <a:ext cx="3096345" cy="287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13___10\IMG_2391.JPG"/>
          <p:cNvPicPr>
            <a:picLocks noChangeAspect="1" noChangeArrowheads="1"/>
          </p:cNvPicPr>
          <p:nvPr/>
        </p:nvPicPr>
        <p:blipFill>
          <a:blip r:embed="rId2" cstate="print"/>
          <a:srcRect t="12302" r="11508" b="1034"/>
          <a:stretch>
            <a:fillRect/>
          </a:stretch>
        </p:blipFill>
        <p:spPr bwMode="auto">
          <a:xfrm>
            <a:off x="251520" y="188640"/>
            <a:ext cx="4572000" cy="335801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DCIM\113___10\IMG_2393.JPG"/>
          <p:cNvPicPr>
            <a:picLocks noChangeAspect="1" noChangeArrowheads="1"/>
          </p:cNvPicPr>
          <p:nvPr/>
        </p:nvPicPr>
        <p:blipFill>
          <a:blip r:embed="rId3" cstate="print"/>
          <a:srcRect l="15200" t="16595" r="-800" b="201"/>
          <a:stretch>
            <a:fillRect/>
          </a:stretch>
        </p:blipFill>
        <p:spPr bwMode="auto">
          <a:xfrm>
            <a:off x="4463765" y="3446240"/>
            <a:ext cx="4500723" cy="3280901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Admin\Рабочий стол\п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1510173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Tm="53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13___10\IMG_2401.JPG"/>
          <p:cNvPicPr>
            <a:picLocks noChangeAspect="1" noChangeArrowheads="1"/>
          </p:cNvPicPr>
          <p:nvPr/>
        </p:nvPicPr>
        <p:blipFill>
          <a:blip r:embed="rId2" cstate="print"/>
          <a:srcRect l="11512" r="15876" b="1998"/>
          <a:stretch>
            <a:fillRect/>
          </a:stretch>
        </p:blipFill>
        <p:spPr bwMode="auto">
          <a:xfrm>
            <a:off x="1619672" y="404664"/>
            <a:ext cx="5904656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13___10\IMG_2407.JPG"/>
          <p:cNvPicPr>
            <a:picLocks noChangeAspect="1" noChangeArrowheads="1"/>
          </p:cNvPicPr>
          <p:nvPr/>
        </p:nvPicPr>
        <p:blipFill>
          <a:blip r:embed="rId2" cstate="print"/>
          <a:srcRect l="28069" t="-2554" r="7229" b="32104"/>
          <a:stretch>
            <a:fillRect/>
          </a:stretch>
        </p:blipFill>
        <p:spPr bwMode="auto">
          <a:xfrm rot="5400000">
            <a:off x="1634468" y="893924"/>
            <a:ext cx="6120680" cy="4998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DCIM\113___10\IMG_2406.JPG"/>
          <p:cNvPicPr>
            <a:picLocks noChangeAspect="1" noChangeArrowheads="1"/>
          </p:cNvPicPr>
          <p:nvPr/>
        </p:nvPicPr>
        <p:blipFill>
          <a:blip r:embed="rId3" cstate="print"/>
          <a:srcRect l="12502" t="25111" r="14887"/>
          <a:stretch>
            <a:fillRect/>
          </a:stretch>
        </p:blipFill>
        <p:spPr bwMode="auto">
          <a:xfrm rot="5400000">
            <a:off x="4604768" y="2316112"/>
            <a:ext cx="4797152" cy="3710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DCIM\113___10\IMG_2403.JPG"/>
          <p:cNvPicPr>
            <a:picLocks noChangeAspect="1" noChangeArrowheads="1"/>
          </p:cNvPicPr>
          <p:nvPr/>
        </p:nvPicPr>
        <p:blipFill>
          <a:blip r:embed="rId4" cstate="print"/>
          <a:srcRect l="15995" t="17227"/>
          <a:stretch>
            <a:fillRect/>
          </a:stretch>
        </p:blipFill>
        <p:spPr bwMode="auto">
          <a:xfrm>
            <a:off x="251520" y="260648"/>
            <a:ext cx="5524458" cy="408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CIM\113___10\IMG_2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19838" cy="631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A644CFA3232649B743ADEAEC21FE88" ma:contentTypeVersion="1" ma:contentTypeDescription="Создание документа." ma:contentTypeScope="" ma:versionID="f5d2ef320b62642ad29f13b2c8fa8eb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T4CTUPCNHN5M-1243394413-438</_dlc_DocId>
    <_dlc_DocIdUrl xmlns="c71519f2-859d-46c1-a1b6-2941efed936d">
      <Url>http://xn--44-6kcadhwnl3cfdx.xn--p1ai/chuhloma/duimovochka/2/_layouts/15/DocIdRedir.aspx?ID=T4CTUPCNHN5M-1243394413-438</Url>
      <Description>T4CTUPCNHN5M-1243394413-438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7B4268F-0D3B-4E7A-B91F-32642DC06F71}"/>
</file>

<file path=customXml/itemProps2.xml><?xml version="1.0" encoding="utf-8"?>
<ds:datastoreItem xmlns:ds="http://schemas.openxmlformats.org/officeDocument/2006/customXml" ds:itemID="{80870290-413D-4A2D-B7CB-EE776A82318D}"/>
</file>

<file path=customXml/itemProps3.xml><?xml version="1.0" encoding="utf-8"?>
<ds:datastoreItem xmlns:ds="http://schemas.openxmlformats.org/officeDocument/2006/customXml" ds:itemID="{82C318A4-9DEF-44ED-A8C6-4554FD3C9824}"/>
</file>

<file path=customXml/itemProps4.xml><?xml version="1.0" encoding="utf-8"?>
<ds:datastoreItem xmlns:ds="http://schemas.openxmlformats.org/officeDocument/2006/customXml" ds:itemID="{9875F284-E21F-4AD0-A4C7-C24A5149B1FB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«Юный пожарник»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2014-11-15T13:31:41Z</dcterms:created>
  <dcterms:modified xsi:type="dcterms:W3CDTF">2014-11-16T10:32:05Z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0x0101003FA644CFA3232649B743ADEAEC21FE88</vt:lpwstr>
  </property>
  <property fmtid="{D5CDD505-2E9C-101B-9397-08002B2CF9AE}" pid="3" name="_dlc_DocIdItemGuid">
    <vt:lpwstr>73379ea8-76f2-4e0d-bb4e-a656d9f182be</vt:lpwstr>
  </property>
</Properties>
</file>