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«Об утверждении 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FA644CFA3232649B743ADEAEC21FE88" ma:contentTypeVersion="1" ma:contentTypeDescription="Создание документа." ma:contentTypeScope="" ma:versionID="f5d2ef320b62642ad29f13b2c8fa8eb8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8d8ae606f9f21459115ac0c95d74bcae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T4CTUPCNHN5M-1243394413-717</_dlc_DocId>
    <_dlc_DocIdUrl xmlns="c71519f2-859d-46c1-a1b6-2941efed936d">
      <Url>https://www.eduportal44.ru/chuhloma/duimovochka/2/_layouts/15/DocIdRedir.aspx?ID=T4CTUPCNHN5M-1243394413-717</Url>
      <Description>T4CTUPCNHN5M-1243394413-717</Description>
    </_dlc_DocIdUrl>
  </documentManagement>
</p:properties>
</file>

<file path=customXml/itemProps1.xml><?xml version="1.0" encoding="utf-8"?>
<ds:datastoreItem xmlns:ds="http://schemas.openxmlformats.org/officeDocument/2006/customXml" ds:itemID="{7B046A42-8803-4E86-9A13-E80EE17FA660}"/>
</file>

<file path=customXml/itemProps2.xml><?xml version="1.0" encoding="utf-8"?>
<ds:datastoreItem xmlns:ds="http://schemas.openxmlformats.org/officeDocument/2006/customXml" ds:itemID="{4FA1F3D5-3A91-4FE8-BD28-F03AC1B678E7}"/>
</file>

<file path=customXml/itemProps3.xml><?xml version="1.0" encoding="utf-8"?>
<ds:datastoreItem xmlns:ds="http://schemas.openxmlformats.org/officeDocument/2006/customXml" ds:itemID="{05C9B8F3-49EC-403A-91D0-A24D2FFB0FD9}"/>
</file>

<file path=customXml/itemProps4.xml><?xml version="1.0" encoding="utf-8"?>
<ds:datastoreItem xmlns:ds="http://schemas.openxmlformats.org/officeDocument/2006/customXml" ds:itemID="{9B4D5926-3149-4222-A337-565E00ACC4F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user</cp:lastModifiedBy>
  <cp:revision>53</cp:revision>
  <dcterms:created xsi:type="dcterms:W3CDTF">2025-05-02T07:51:42Z</dcterms:created>
  <dcterms:modified xsi:type="dcterms:W3CDTF">2025-05-14T07:06:49Z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0x0101003FA644CFA3232649B743ADEAEC21FE88</vt:lpwstr>
  </property>
  <property fmtid="{D5CDD505-2E9C-101B-9397-08002B2CF9AE}" pid="3" name="_dlc_DocIdItemGuid">
    <vt:lpwstr>28b6faf8-6739-44ad-bd35-7fc6560a9dfd</vt:lpwstr>
  </property>
</Properties>
</file>