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FD7E6-FA77-4D18-8432-07D63242CB0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A89B4-31B9-443F-A161-9953F77BB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Images\Фото-0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071546"/>
            <a:ext cx="6215074" cy="466667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357298"/>
            <a:ext cx="8358246" cy="304698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4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Все мы с вами сладкоежки</a:t>
            </a:r>
          </a:p>
          <a:p>
            <a:r>
              <a:rPr lang="ru-RU" sz="4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Любим торты и орешки</a:t>
            </a:r>
          </a:p>
          <a:p>
            <a:r>
              <a:rPr lang="ru-RU" sz="4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Нельзя сладким увлекаться</a:t>
            </a:r>
          </a:p>
          <a:p>
            <a:r>
              <a:rPr lang="ru-RU" sz="4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Можно без зубов остаться</a:t>
            </a:r>
            <a:endParaRPr lang="ru-RU" sz="4800" i="1" dirty="0">
              <a:solidFill>
                <a:schemeClr val="tx1">
                  <a:lumMod val="85000"/>
                  <a:lumOff val="1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6786578" y="4929198"/>
            <a:ext cx="1557342" cy="13430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571472" y="285728"/>
            <a:ext cx="1285884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794" y="2143116"/>
            <a:ext cx="6643734" cy="307776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Молоко, кефир и творог,</a:t>
            </a:r>
          </a:p>
          <a:p>
            <a:r>
              <a:rPr lang="ru-RU" sz="4400" dirty="0" smtClean="0"/>
              <a:t> Детям очень нравятся.</a:t>
            </a:r>
          </a:p>
          <a:p>
            <a:r>
              <a:rPr lang="ru-RU" sz="4400" dirty="0" smtClean="0"/>
              <a:t>Очень вкусны и полезны</a:t>
            </a:r>
          </a:p>
          <a:p>
            <a:r>
              <a:rPr lang="ru-RU" sz="4400" dirty="0" smtClean="0"/>
              <a:t>Витамином славятся</a:t>
            </a:r>
          </a:p>
          <a:p>
            <a:endParaRPr lang="ru-RU" dirty="0"/>
          </a:p>
        </p:txBody>
      </p:sp>
      <p:pic>
        <p:nvPicPr>
          <p:cNvPr id="7" name="Рисунок 6" descr="наук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2428892" cy="232094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785926"/>
            <a:ext cx="6572296" cy="280076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400" dirty="0" smtClean="0"/>
              <a:t>Любит хлеб моя семья</a:t>
            </a:r>
          </a:p>
          <a:p>
            <a:r>
              <a:rPr lang="ru-RU" sz="4400" dirty="0" smtClean="0"/>
              <a:t>Люблю хлебушек и я,</a:t>
            </a:r>
          </a:p>
          <a:p>
            <a:r>
              <a:rPr lang="ru-RU" sz="4400" dirty="0" smtClean="0"/>
              <a:t>Чтобы хлебушек растить.</a:t>
            </a:r>
          </a:p>
          <a:p>
            <a:r>
              <a:rPr lang="ru-RU" sz="4400" dirty="0" smtClean="0"/>
              <a:t>Нужно силу приложить.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4786314" y="5357826"/>
            <a:ext cx="355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Смирнов Николай 5 класс</a:t>
            </a:r>
            <a:endParaRPr lang="ru-RU" sz="2400" dirty="0"/>
          </a:p>
        </p:txBody>
      </p:sp>
      <p:pic>
        <p:nvPicPr>
          <p:cNvPr id="6" name="Рисунок 5" descr="ключи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357166"/>
            <a:ext cx="1928826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4214842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Собрался народ на кухне</a:t>
            </a:r>
          </a:p>
          <a:p>
            <a:r>
              <a:rPr lang="ru-RU" sz="2800" dirty="0" smtClean="0"/>
              <a:t>Даже стало тесно</a:t>
            </a:r>
          </a:p>
          <a:p>
            <a:r>
              <a:rPr lang="ru-RU" sz="2800" dirty="0" smtClean="0"/>
              <a:t>Все попробовать хотят</a:t>
            </a:r>
          </a:p>
          <a:p>
            <a:r>
              <a:rPr lang="ru-RU" sz="2800" dirty="0" smtClean="0"/>
              <a:t>Маминого теста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071934" y="2357430"/>
            <a:ext cx="4500594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Вот пришёл с учёбы братик</a:t>
            </a:r>
          </a:p>
          <a:p>
            <a:r>
              <a:rPr lang="ru-RU" sz="2800" dirty="0" smtClean="0"/>
              <a:t>Приготовлю я салатик</a:t>
            </a:r>
          </a:p>
          <a:p>
            <a:r>
              <a:rPr lang="ru-RU" sz="2800" dirty="0" smtClean="0"/>
              <a:t>А придёт с работы мама</a:t>
            </a:r>
          </a:p>
          <a:p>
            <a:r>
              <a:rPr lang="ru-RU" sz="2800" dirty="0" smtClean="0"/>
              <a:t>Ей рагу – в горшочке прямо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4429132"/>
            <a:ext cx="4357718" cy="18466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Борщ, гуляш готовит папа</a:t>
            </a:r>
          </a:p>
          <a:p>
            <a:r>
              <a:rPr lang="ru-RU" sz="2400" dirty="0" smtClean="0"/>
              <a:t>Пирожки с капустой</a:t>
            </a:r>
          </a:p>
          <a:p>
            <a:r>
              <a:rPr lang="ru-RU" sz="2400" dirty="0" smtClean="0"/>
              <a:t>Мы наелись до отвала</a:t>
            </a:r>
          </a:p>
          <a:p>
            <a:r>
              <a:rPr lang="ru-RU" sz="2400" dirty="0" smtClean="0"/>
              <a:t>Нам нужна разгрузка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86380" y="6072206"/>
            <a:ext cx="3212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Смирнов Антон 5 класс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T4CTUPCNHN5M-1673050077-1</_dlc_DocId>
    <_dlc_DocIdUrl xmlns="c71519f2-859d-46c1-a1b6-2941efed936d">
      <Url>http://xn--44-6kcadhwnl3cfdx.xn--p1ai/chuhloma/belovo2/_layouts/15/DocIdRedir.aspx?ID=T4CTUPCNHN5M-1673050077-1</Url>
      <Description>T4CTUPCNHN5M-1673050077-1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62821BC35222445A199B1B80DBEA174" ma:contentTypeVersion="1" ma:contentTypeDescription="Создание документа." ma:contentTypeScope="" ma:versionID="097312f99d73403a7432b22a0f5e1d6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FB4490-52D3-4A60-84CB-FAF349C7ED32}"/>
</file>

<file path=customXml/itemProps2.xml><?xml version="1.0" encoding="utf-8"?>
<ds:datastoreItem xmlns:ds="http://schemas.openxmlformats.org/officeDocument/2006/customXml" ds:itemID="{B581F606-EEBD-4706-85C5-20907C6303E5}"/>
</file>

<file path=customXml/itemProps3.xml><?xml version="1.0" encoding="utf-8"?>
<ds:datastoreItem xmlns:ds="http://schemas.openxmlformats.org/officeDocument/2006/customXml" ds:itemID="{8B4B9F6C-7320-4E02-A901-0F2C40FF0650}"/>
</file>

<file path=customXml/itemProps4.xml><?xml version="1.0" encoding="utf-8"?>
<ds:datastoreItem xmlns:ds="http://schemas.openxmlformats.org/officeDocument/2006/customXml" ds:itemID="{6B18810D-EE32-47EC-AE07-599C8BDEF940}"/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110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6</cp:revision>
  <dcterms:created xsi:type="dcterms:W3CDTF">2010-11-16T07:19:28Z</dcterms:created>
  <dcterms:modified xsi:type="dcterms:W3CDTF">2010-11-16T11:28:53Z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0x010100B62821BC35222445A199B1B80DBEA174</vt:lpwstr>
  </property>
  <property fmtid="{D5CDD505-2E9C-101B-9397-08002B2CF9AE}" pid="3" name="_dlc_DocIdItemGuid">
    <vt:lpwstr>68e04b31-a02a-4969-a225-7f90b38d71b3</vt:lpwstr>
  </property>
</Properties>
</file>