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A2554-CCBF-4ADB-B170-08E13EE275EB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D5402-203E-44BC-B364-657616BB06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16E78-7699-4F7F-877C-19D40BAC31C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70FA8-507B-4A54-9208-5277934C8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012823"/>
          </a:xfrm>
        </p:spPr>
        <p:txBody>
          <a:bodyPr/>
          <a:lstStyle/>
          <a:p>
            <a:r>
              <a:rPr lang="ru-RU" b="1" dirty="0" smtClean="0"/>
              <a:t>Мастер - класс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54" y="2714620"/>
            <a:ext cx="8358246" cy="1857388"/>
          </a:xfrm>
        </p:spPr>
        <p:txBody>
          <a:bodyPr>
            <a:noAutofit/>
          </a:bodyPr>
          <a:lstStyle/>
          <a:p>
            <a:pPr algn="l"/>
            <a:r>
              <a:rPr lang="ru-RU" sz="6000" b="1" dirty="0" smtClean="0">
                <a:solidFill>
                  <a:schemeClr val="tx1"/>
                </a:solidFill>
              </a:rPr>
              <a:t>«По дороге </a:t>
            </a:r>
          </a:p>
          <a:p>
            <a:r>
              <a:rPr lang="ru-RU" sz="6000" b="1" dirty="0" smtClean="0">
                <a:solidFill>
                  <a:schemeClr val="tx1"/>
                </a:solidFill>
              </a:rPr>
              <a:t>                  в детский сад»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2860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МКДОУ </a:t>
            </a:r>
            <a:r>
              <a:rPr lang="ru-RU" sz="2800" b="1" dirty="0" err="1" smtClean="0"/>
              <a:t>Судайский</a:t>
            </a:r>
            <a:r>
              <a:rPr lang="ru-RU" sz="2800" b="1" dirty="0" smtClean="0"/>
              <a:t> детский сад «Василек»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86050" y="6215082"/>
            <a:ext cx="4071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с.Судай 2016г.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Рисунок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Девиз </a:t>
            </a:r>
            <a:r>
              <a:rPr lang="ru-RU" u="sng" dirty="0"/>
              <a:t>нашей встречи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/>
              <a:t>Собраться вместе – это начало</a:t>
            </a:r>
            <a:r>
              <a:rPr lang="ru-RU" sz="4800" b="1" dirty="0" smtClean="0"/>
              <a:t>.</a:t>
            </a:r>
            <a:r>
              <a:rPr lang="ru-RU" sz="4800" b="1" dirty="0"/>
              <a:t> </a:t>
            </a:r>
          </a:p>
          <a:p>
            <a:r>
              <a:rPr lang="ru-RU" sz="4800" b="1" dirty="0"/>
              <a:t>Оставаться вместе – это прогресс</a:t>
            </a:r>
            <a:r>
              <a:rPr lang="ru-RU" sz="4800" b="1" dirty="0" smtClean="0"/>
              <a:t>.</a:t>
            </a:r>
            <a:endParaRPr lang="ru-RU" sz="4800" b="1" dirty="0"/>
          </a:p>
          <a:p>
            <a:r>
              <a:rPr lang="ru-RU" sz="4800" b="1" dirty="0"/>
              <a:t>Работать вместе – это успех.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Рисунок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/>
              <a:t>По дороге в детский сад</a:t>
            </a:r>
          </a:p>
          <a:p>
            <a:pPr algn="ctr">
              <a:buNone/>
            </a:pPr>
            <a:r>
              <a:rPr lang="ru-RU" sz="4000" b="1" dirty="0" smtClean="0"/>
              <a:t>К нам ребята спешат</a:t>
            </a:r>
          </a:p>
          <a:p>
            <a:pPr algn="ctr">
              <a:buNone/>
            </a:pPr>
            <a:r>
              <a:rPr lang="ru-RU" sz="4000" b="1" dirty="0" smtClean="0"/>
              <a:t>Их заметнее вдвойне</a:t>
            </a:r>
          </a:p>
          <a:p>
            <a:pPr algn="ctr">
              <a:buNone/>
            </a:pPr>
            <a:r>
              <a:rPr lang="ru-RU" sz="4000" b="1" dirty="0" smtClean="0"/>
              <a:t>У них ладошка в руке.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Рисунок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ЗАПОМНИТЕ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800" b="1" dirty="0" smtClean="0"/>
              <a:t>Дорога не терпит шалости — наказывает без жалости.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u="sng" dirty="0"/>
          </a:p>
        </p:txBody>
      </p:sp>
      <p:pic>
        <p:nvPicPr>
          <p:cNvPr id="1026" name="Picture 2" descr="C:\Users\user\Desktop\35210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7240"/>
            <a:ext cx="9144000" cy="6830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F7BFC13972E64F8E83487ABD749F97" ma:contentTypeVersion="1" ma:contentTypeDescription="Создание документа." ma:contentTypeScope="" ma:versionID="567ea8f482e411314841d6ab490abbde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T4CTUPCNHN5M-167599600-8</_dlc_DocId>
    <_dlc_DocIdUrl xmlns="c71519f2-859d-46c1-a1b6-2941efed936d">
      <Url>http://edu-sps.koiro.local/chuhloma/avg/_layouts/15/DocIdRedir.aspx?ID=T4CTUPCNHN5M-167599600-8</Url>
      <Description>T4CTUPCNHN5M-167599600-8</Description>
    </_dlc_DocIdUrl>
  </documentManagement>
</p:properties>
</file>

<file path=customXml/itemProps1.xml><?xml version="1.0" encoding="utf-8"?>
<ds:datastoreItem xmlns:ds="http://schemas.openxmlformats.org/officeDocument/2006/customXml" ds:itemID="{82AB555B-CB3A-422A-AF1F-A6580717817B}"/>
</file>

<file path=customXml/itemProps2.xml><?xml version="1.0" encoding="utf-8"?>
<ds:datastoreItem xmlns:ds="http://schemas.openxmlformats.org/officeDocument/2006/customXml" ds:itemID="{C4321426-5124-4D47-B594-B3F156F8E887}"/>
</file>

<file path=customXml/itemProps3.xml><?xml version="1.0" encoding="utf-8"?>
<ds:datastoreItem xmlns:ds="http://schemas.openxmlformats.org/officeDocument/2006/customXml" ds:itemID="{D33FE9C2-3659-402E-A951-67820B9AA7BC}"/>
</file>

<file path=customXml/itemProps4.xml><?xml version="1.0" encoding="utf-8"?>
<ds:datastoreItem xmlns:ds="http://schemas.openxmlformats.org/officeDocument/2006/customXml" ds:itemID="{88EAE57A-DB05-4950-89D4-37BD9228BCAD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Мастер - класс</vt:lpstr>
      <vt:lpstr>Девиз нашей встречи</vt:lpstr>
      <vt:lpstr>Слайд 3</vt:lpstr>
      <vt:lpstr>ЗАПОМНИТЕ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19</cp:revision>
  <dcterms:created xsi:type="dcterms:W3CDTF">2016-02-11T06:52:46Z</dcterms:created>
  <dcterms:modified xsi:type="dcterms:W3CDTF">2016-02-24T17:42:46Z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0x01010070F7BFC13972E64F8E83487ABD749F97</vt:lpwstr>
  </property>
  <property fmtid="{D5CDD505-2E9C-101B-9397-08002B2CF9AE}" pid="3" name="_dlc_DocIdItemGuid">
    <vt:lpwstr>81f58b7b-eac0-4744-83ec-9deeed75509d</vt:lpwstr>
  </property>
</Properties>
</file>