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5CEE-5B80-4B68-A871-94BA91A1110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F7C0-4016-417F-AFC7-B94DE457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4F7C0-4016-417F-AFC7-B94DE457B1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0DE58-F2A8-4AFB-BFEF-E64E11126327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C121D5-91B6-4EBC-A802-1F47765B87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81529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- класс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Изготовление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«Детског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удерживающего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устройства »</a:t>
            </a:r>
            <a:endParaRPr lang="ru-RU" sz="49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967690" cy="288032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Введенский детский сад «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Чухломского  муниципального района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Провела воспитатель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категории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Цветкова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астер класс\DSC0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692697"/>
            <a:ext cx="64112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Сшиваем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все части.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астер класс\DSC01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58" t="1420" r="13063" b="151"/>
          <a:stretch>
            <a:fillRect/>
          </a:stretch>
        </p:blipFill>
        <p:spPr bwMode="auto">
          <a:xfrm>
            <a:off x="2843808" y="2276872"/>
            <a:ext cx="374441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607" y="764704"/>
            <a:ext cx="90547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6.Отрезаем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   широкой резинки 2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полоски  длиной по 22см;</a:t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-пришиваем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липучку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длиной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см так,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чтобы она скрепляла эти 2 полоски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Оставшуюся  резинку </a:t>
            </a:r>
            <a:r>
              <a:rPr lang="ru-RU" sz="20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липучку  можно использовать  </a:t>
            </a:r>
            <a:r>
              <a:rPr lang="ru-RU" sz="20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крепление к стулу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астер класс\IMG_3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20" t="17344" r="20874" b="507"/>
          <a:stretch>
            <a:fillRect/>
          </a:stretch>
        </p:blipFill>
        <p:spPr bwMode="auto">
          <a:xfrm>
            <a:off x="323528" y="2996952"/>
            <a:ext cx="3984812" cy="33638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F:\мастер класс\IMG_3713.JPG"/>
          <p:cNvPicPr>
            <a:picLocks noChangeAspect="1" noChangeArrowheads="1"/>
          </p:cNvPicPr>
          <p:nvPr/>
        </p:nvPicPr>
        <p:blipFill>
          <a:blip r:embed="rId3" cstate="print"/>
          <a:srcRect l="4907" t="23074" r="12864" b="485"/>
          <a:stretch>
            <a:fillRect/>
          </a:stretch>
        </p:blipFill>
        <p:spPr bwMode="auto">
          <a:xfrm>
            <a:off x="4572000" y="764704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смешарики\WJjNDAtZW.png"/>
          <p:cNvPicPr>
            <a:picLocks noChangeAspect="1" noChangeArrowheads="1"/>
          </p:cNvPicPr>
          <p:nvPr/>
        </p:nvPicPr>
        <p:blipFill>
          <a:blip r:embed="rId4" cstate="print"/>
          <a:srcRect l="12200" t="6531" r="8421" b="21650"/>
          <a:stretch>
            <a:fillRect/>
          </a:stretch>
        </p:blipFill>
        <p:spPr bwMode="auto">
          <a:xfrm>
            <a:off x="6156176" y="3933056"/>
            <a:ext cx="2691408" cy="243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depositphotos.com/1793489/3634/v/950/depositphotos_36347187-Happy-family-going-on-holiday-by-c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3429000"/>
            <a:ext cx="3121152" cy="256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3521" y="980728"/>
            <a:ext cx="621695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Прежде </a:t>
            </a:r>
            <a: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 за руль садиться</a:t>
            </a:r>
            <a:b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Нужно вам не полениться,</a:t>
            </a:r>
            <a:b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Обеспечить не спеша</a:t>
            </a:r>
            <a:b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Безопасность малыша!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ltd.ru/video/duu_m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19" y="188640"/>
            <a:ext cx="849694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настоящее время профилактика 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детского  дорожно-транспортного травматизма 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является одной из актуальных тем.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нашем детском саду воспитатели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ведут большую работу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 данной теме  и  готовят детей   быть прилежными 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водителями, пешеходами и  пассажирами.</a:t>
            </a:r>
          </a:p>
          <a:p>
            <a:pPr algn="ctr">
              <a:buNone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организованной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образовательной 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у детей  формируются 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навыки безопасного поведения на дорогах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стер класс\DSC01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47" t="3281" r="23717" b="4852"/>
          <a:stretch>
            <a:fillRect/>
          </a:stretch>
        </p:blipFill>
        <p:spPr bwMode="auto">
          <a:xfrm>
            <a:off x="611560" y="2276872"/>
            <a:ext cx="3168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6912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Детское удерживающее устройство.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720840"/>
            <a:ext cx="475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малыш и дошколёнок</a:t>
            </a:r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Должен знать уже с пелёнок,</a:t>
            </a:r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Прежде чем пуститься в путь,</a:t>
            </a:r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400" b="1" i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Пристегнуться не забудь!</a:t>
            </a:r>
            <a:endParaRPr lang="ru-RU" sz="2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Картон.</a:t>
            </a:r>
          </a:p>
          <a:p>
            <a:r>
              <a:rPr lang="ru-RU" dirty="0"/>
              <a:t>Ткань 50см-1м.</a:t>
            </a:r>
          </a:p>
          <a:p>
            <a:r>
              <a:rPr lang="ru-RU" dirty="0"/>
              <a:t>Поролон.</a:t>
            </a:r>
          </a:p>
          <a:p>
            <a:r>
              <a:rPr lang="ru-RU" dirty="0"/>
              <a:t>Широкая черная резинка 1м.</a:t>
            </a:r>
          </a:p>
          <a:p>
            <a:r>
              <a:rPr lang="ru-RU" dirty="0"/>
              <a:t>Липучка -12см.</a:t>
            </a:r>
          </a:p>
          <a:p>
            <a:r>
              <a:rPr lang="ru-RU" dirty="0"/>
              <a:t>Иголка.</a:t>
            </a:r>
          </a:p>
          <a:p>
            <a:r>
              <a:rPr lang="ru-RU" dirty="0"/>
              <a:t>Швейные нитки.</a:t>
            </a:r>
          </a:p>
          <a:p>
            <a:r>
              <a:rPr lang="ru-RU" dirty="0"/>
              <a:t>Ножницы.</a:t>
            </a:r>
          </a:p>
          <a:p>
            <a:r>
              <a:rPr lang="ru-RU" dirty="0"/>
              <a:t>Фломастер.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6713"/>
            <a:ext cx="7056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работы потребуется: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стер класс\DSC01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57" t="1003" r="8257" b="9899"/>
          <a:stretch>
            <a:fillRect/>
          </a:stretch>
        </p:blipFill>
        <p:spPr bwMode="auto">
          <a:xfrm>
            <a:off x="1571604" y="1142984"/>
            <a:ext cx="650085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стер класс\DSC0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735446" cy="42862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87794" y="620688"/>
            <a:ext cx="4968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52181" y="1628800"/>
            <a:ext cx="107566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Делаем выкройку из картона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затем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вырезаем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SC01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08" t="17126" r="7945" b="19040"/>
          <a:stretch>
            <a:fillRect/>
          </a:stretch>
        </p:blipFill>
        <p:spPr bwMode="auto">
          <a:xfrm>
            <a:off x="2627784" y="2636912"/>
            <a:ext cx="635426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959436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Обводим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выкройку на поролон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спинка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-1 часть,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сидение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-1 часть, 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боковинки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– 2 части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вырезаем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12975"/>
            <a:ext cx="136815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1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спинка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573016"/>
            <a:ext cx="1440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1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сидение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58924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боковина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544522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боковина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астер класс\DSC01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1117238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Обводим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выкройку на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ткань: 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-спинка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-2части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-сидение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 2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части,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боковинки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– 4 части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вырезаем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астер класс\DSC0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9" y="2239671"/>
            <a:ext cx="5446572" cy="40849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7" y="476673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4.Прошиваем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63085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-выворачиваем на лицевую сторону. </a:t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-в готовые части вставляем  поролон . </a:t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-зашиваем.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F7BFC13972E64F8E83487ABD749F97" ma:contentTypeVersion="1" ma:contentTypeDescription="Создание документа." ma:contentTypeScope="" ma:versionID="567ea8f482e411314841d6ab490abbde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T4CTUPCNHN5M-167599600-9</_dlc_DocId>
    <_dlc_DocIdUrl xmlns="c71519f2-859d-46c1-a1b6-2941efed936d">
      <Url>http://edu-sps.koiro.local/chuhloma/avg/_layouts/15/DocIdRedir.aspx?ID=T4CTUPCNHN5M-167599600-9</Url>
      <Description>T4CTUPCNHN5M-167599600-9</Description>
    </_dlc_DocIdUrl>
  </documentManagement>
</p:properties>
</file>

<file path=customXml/itemProps1.xml><?xml version="1.0" encoding="utf-8"?>
<ds:datastoreItem xmlns:ds="http://schemas.openxmlformats.org/officeDocument/2006/customXml" ds:itemID="{B7DAC8CA-5637-4125-809F-EDCD25D878E6}"/>
</file>

<file path=customXml/itemProps2.xml><?xml version="1.0" encoding="utf-8"?>
<ds:datastoreItem xmlns:ds="http://schemas.openxmlformats.org/officeDocument/2006/customXml" ds:itemID="{F28C8D02-585C-4AD6-85BD-1DE97AECDE5F}"/>
</file>

<file path=customXml/itemProps3.xml><?xml version="1.0" encoding="utf-8"?>
<ds:datastoreItem xmlns:ds="http://schemas.openxmlformats.org/officeDocument/2006/customXml" ds:itemID="{1A668B5A-BE06-4F63-86A5-9560DEBBBCA5}"/>
</file>

<file path=customXml/itemProps4.xml><?xml version="1.0" encoding="utf-8"?>
<ds:datastoreItem xmlns:ds="http://schemas.openxmlformats.org/officeDocument/2006/customXml" ds:itemID="{4458A910-02B0-469A-9AD1-17E65969504F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231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Мастер - класс   Изготовление  «Детского удерживающего устройства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«Кукольное автокресло»</dc:title>
  <dc:creator>пользователь</dc:creator>
  <cp:lastModifiedBy>Admin</cp:lastModifiedBy>
  <cp:revision>30</cp:revision>
  <dcterms:created xsi:type="dcterms:W3CDTF">2016-02-22T14:39:39Z</dcterms:created>
  <dcterms:modified xsi:type="dcterms:W3CDTF">2016-02-25T03:41:43Z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0x01010070F7BFC13972E64F8E83487ABD749F97</vt:lpwstr>
  </property>
  <property fmtid="{D5CDD505-2E9C-101B-9397-08002B2CF9AE}" pid="3" name="_dlc_DocIdItemGuid">
    <vt:lpwstr>dc32db3f-6d69-4421-8c6e-3659f0c450dd</vt:lpwstr>
  </property>
</Properties>
</file>