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3" r:id="rId6"/>
    <p:sldId id="258" r:id="rId7"/>
    <p:sldId id="257" r:id="rId8"/>
    <p:sldId id="259" r:id="rId9"/>
    <p:sldId id="267" r:id="rId10"/>
    <p:sldId id="264" r:id="rId11"/>
    <p:sldId id="262" r:id="rId12"/>
    <p:sldId id="265" r:id="rId13"/>
    <p:sldId id="266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0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002D47-6AB3-4651-87DF-B27A9C2888EC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05A4B9-5BD5-4312-B77B-E830319B1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dmnvrsk.ru/media/images/2015/11/25/9749/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590798" cy="316835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19804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Сетевой  муниципальный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Человек-венец природы»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3438" y="4857750"/>
            <a:ext cx="4500562" cy="17859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94928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Участники: </a:t>
            </a:r>
            <a:r>
              <a:rPr lang="ru-RU" sz="2000" dirty="0" smtClean="0"/>
              <a:t>учащиеся 7-8 классов ОУ Чухломского района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348880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«</a:t>
            </a:r>
            <a:r>
              <a:rPr lang="ru-RU" sz="2800" b="1" i="1" dirty="0" smtClean="0"/>
              <a:t>Мы не унаследовали Землю у своих родителей,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/>
              <a:t> а взяли ее взаймы у своих детей».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/>
              <a:t>Ф.Майор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3012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Эмблема проекта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Если человек не может защитить природу, на ее защиту становится закон </a:t>
            </a:r>
          </a:p>
          <a:p>
            <a:r>
              <a:rPr lang="ru-RU" sz="2000" dirty="0" smtClean="0"/>
              <a:t>Предлагаем Вам изучить региональные документы, которые защищают окружающую среду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Просим вас проанализировать, как решаются, и какие должны быть приняты и принимались меры по сохранению численности животных, растений края, природных ресурсов области.</a:t>
            </a:r>
          </a:p>
          <a:p>
            <a:r>
              <a:rPr lang="ru-RU" sz="2000" dirty="0" smtClean="0">
                <a:latin typeface="+mj-lt"/>
              </a:rPr>
              <a:t>Внесите также свои меры и предложения </a:t>
            </a:r>
            <a:r>
              <a:rPr lang="en-US" sz="2000" dirty="0" smtClean="0">
                <a:solidFill>
                  <a:srgbClr val="EAEAEA"/>
                </a:solidFill>
                <a:latin typeface="+mj-lt"/>
                <a:ea typeface="Arial"/>
                <a:cs typeface="Arial"/>
                <a:sym typeface="Arial"/>
              </a:rPr>
              <a:t>по охране животных и</a:t>
            </a:r>
            <a:r>
              <a:rPr lang="ru-RU" sz="2000" dirty="0" smtClean="0">
                <a:solidFill>
                  <a:srgbClr val="EAEAEA"/>
                </a:solidFill>
                <a:latin typeface="+mj-lt"/>
                <a:ea typeface="Arial"/>
                <a:cs typeface="Arial"/>
                <a:sym typeface="Arial"/>
              </a:rPr>
              <a:t> растений и </a:t>
            </a:r>
            <a:r>
              <a:rPr lang="en-US" sz="2000" dirty="0" smtClean="0">
                <a:solidFill>
                  <a:srgbClr val="EAEAEA"/>
                </a:solidFill>
                <a:latin typeface="+mj-lt"/>
                <a:ea typeface="Arial"/>
                <a:cs typeface="Arial"/>
                <a:sym typeface="Arial"/>
              </a:rPr>
              <a:t> прекращению их исчезновения</a:t>
            </a:r>
            <a:endParaRPr lang="ru-RU" sz="2000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6 этап: Человек – часть живой природы»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Shape 15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4355977" y="4725144"/>
            <a:ext cx="3456384" cy="1946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gaga.ru/uploads/posts/2008-03/1206287357_misc_waiipapers_4.0-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783" y="0"/>
            <a:ext cx="9396783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54242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СОХРАНИМ </a:t>
            </a:r>
            <a:br>
              <a:rPr lang="ru-RU" b="1" dirty="0" smtClean="0"/>
            </a:br>
            <a:r>
              <a:rPr lang="ru-RU" b="1" dirty="0" smtClean="0"/>
              <a:t>НАШУ ЗЕМЛЮ ЧИСТОЙ !!!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Привлечение внимания окружающих к экологической проблеме;</a:t>
            </a:r>
          </a:p>
          <a:p>
            <a:pPr lvl="0"/>
            <a:r>
              <a:rPr lang="ru-RU" dirty="0" smtClean="0"/>
              <a:t>Расширение кругозора в системе экологических знаний и представлений (интеллектуальное развитие);</a:t>
            </a:r>
          </a:p>
          <a:p>
            <a:pPr lvl="0"/>
            <a:r>
              <a:rPr lang="ru-RU" dirty="0" smtClean="0"/>
              <a:t>Развитие эстетических чувств (умение видеть и прочувствовать красоту природы, восхититься ею, желания сохранить ее);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Научиться  вести наблюдения за объектами живой и неживой природы.</a:t>
            </a:r>
          </a:p>
          <a:p>
            <a:r>
              <a:rPr lang="ru-RU" dirty="0" smtClean="0"/>
              <a:t>- Формировать представления о взаимосвязях природы и человека, о живой и неживой природе, о животных и растениях, занесённых в  Красную книгу Костромской области.</a:t>
            </a:r>
          </a:p>
          <a:p>
            <a:r>
              <a:rPr lang="ru-RU" dirty="0" smtClean="0"/>
              <a:t>- Развивать умение делать выводы, устанавливая причинно-следственные связи между объектами природы.</a:t>
            </a:r>
          </a:p>
          <a:p>
            <a:r>
              <a:rPr lang="ru-RU" dirty="0" smtClean="0"/>
              <a:t> - Воспитывать навыки экологически безопасного поведения в природе; </a:t>
            </a:r>
          </a:p>
          <a:p>
            <a:r>
              <a:rPr lang="ru-RU" dirty="0" smtClean="0"/>
              <a:t>- Воспитывать чувство сопереживания и желания помочь нуждающимся объектам природы: растениям, насекомым, животным, птицам, человеку.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136815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проекта </a:t>
            </a:r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pic>
        <p:nvPicPr>
          <p:cNvPr id="6146" name="Picture 2" descr="http://www.physcareer.ru/img/content/image/abroad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572164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                                     ​У​важаемые ребята!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Мы рады приветствовать вас на странице первого этапа экологического проекта </a:t>
            </a:r>
            <a:r>
              <a:rPr lang="ru-RU" sz="2000" b="1" smtClean="0"/>
              <a:t>«Человек-венец </a:t>
            </a:r>
            <a:r>
              <a:rPr lang="ru-RU" sz="2000" b="1" dirty="0" smtClean="0"/>
              <a:t>природы ". ​На этой странице вы должны представить свою команду. Визитная карточка команды оформляется в форме презентации, может содержать информацию об участниках команды, название, девиз, эмблему и другое. Размещение осуществляется на странице проекта ««Человек-венец природы»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Критерии оценки: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- оригинальность 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- красочность 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- соответствие теме 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- эстетичность оформления ​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​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1 этап: </a:t>
            </a:r>
            <a:r>
              <a:rPr lang="ru-RU" sz="4400" b="1" dirty="0" smtClean="0"/>
              <a:t>Визитная карточка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 время работы на данном этапе, вам необходимо</a:t>
            </a:r>
            <a:r>
              <a:rPr lang="ru-RU" sz="2000" b="1" dirty="0" smtClean="0"/>
              <a:t> </a:t>
            </a:r>
            <a:r>
              <a:rPr lang="ru-RU" sz="2000" dirty="0" smtClean="0"/>
              <a:t>провести мини-исследование о причинах исчезновения и уменьшения видов животных с территории края; выяснить какие виды животных были акклиматизированы на территории области и какая роль человека в исчезновении и уменьшении многих видов на территории  края. Во время работы на данном этапе, вам необходимо ответить на вопросы о   животных края и выявить причины исчезновения многих видов по вине человека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2 этап:  «Будь природе другом»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Shape 2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259632" y="4293096"/>
            <a:ext cx="471601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220072" y="4797152"/>
            <a:ext cx="144016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83568" y="4581128"/>
            <a:ext cx="1440160" cy="157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Отвечая на вопросы по Красной книге Костромской области, мы изучаем исторические факты о родном крае. Страницы Красной книги разноцветные. Это сделано не для украшения. </a:t>
            </a:r>
            <a:r>
              <a:rPr lang="ru-RU" sz="2000" dirty="0" smtClean="0"/>
              <a:t>Учащиеся изучают </a:t>
            </a:r>
            <a:r>
              <a:rPr lang="ru-RU" sz="2000" dirty="0" smtClean="0"/>
              <a:t>животных Красной книги и </a:t>
            </a:r>
            <a:r>
              <a:rPr lang="ru-RU" sz="2000" dirty="0" smtClean="0"/>
              <a:t>помещают </a:t>
            </a:r>
            <a:r>
              <a:rPr lang="ru-RU" sz="2000" dirty="0" smtClean="0"/>
              <a:t> </a:t>
            </a:r>
            <a:r>
              <a:rPr lang="ru-RU" sz="2000" dirty="0" smtClean="0"/>
              <a:t>в соответствующую страницу презентации любое количество представителей животного мира (желательно вставить фотографию животного), соответствующей  цвету данной странице.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3 этап: «Путешествие с  Красной книгой.»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Shape 12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868144" y="3861048"/>
            <a:ext cx="1877194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Ваша задача, провести мини-исследование, используя лишайниковый мониторинг для определения степени загрязнения воздуха в населённом пункте  по видовому составу и внешнему строению  лишайников. Сделайте свои  выводы, определив степень загрязнения воздуха на каждом исследуемом участке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4 этап: </a:t>
            </a:r>
            <a:r>
              <a:rPr lang="ru-RU" b="1" u="sng" dirty="0" smtClean="0"/>
              <a:t> </a:t>
            </a:r>
            <a:r>
              <a:rPr lang="ru-RU" b="1" u="sng" dirty="0" smtClean="0"/>
              <a:t>«</a:t>
            </a:r>
            <a:r>
              <a:rPr lang="ru-RU" b="1" u="sng" dirty="0" smtClean="0"/>
              <a:t>Лишайники-биоиндикаторы чистоты воздуха»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 descr="I:\николаева\фото лишайников\накипные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3501008"/>
            <a:ext cx="489654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5 этапе проводится исследования времени разложения разных бытовых отходов. При опросе  родителей,  учащиеся выясняют, какие   товары в пластиковой упаковке приобретаются в  их семье,  какие товары используются и куда девается упаковка. Мы также предложим  вам  проявить выдумку и фантазию, и стать участниками конкурса  поделок «Её Величество – Пластиковая бутылка!».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5 этап: </a:t>
            </a:r>
            <a:r>
              <a:rPr lang="ru-RU" dirty="0" smtClean="0"/>
              <a:t> </a:t>
            </a:r>
            <a:r>
              <a:rPr lang="ru-RU" b="1" u="sng" dirty="0" smtClean="0"/>
              <a:t>«Планета Земля в опасности»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Марина\Desktop\бутылка\0d16a135eadefb267c454653e43d5ad7.jpeg"/>
          <p:cNvPicPr>
            <a:picLocks noChangeAspect="1" noChangeArrowheads="1"/>
          </p:cNvPicPr>
          <p:nvPr/>
        </p:nvPicPr>
        <p:blipFill>
          <a:blip r:embed="rId2" cstate="print"/>
          <a:srcRect l="8750" r="3749" b="4999"/>
          <a:stretch>
            <a:fillRect/>
          </a:stretch>
        </p:blipFill>
        <p:spPr bwMode="auto">
          <a:xfrm>
            <a:off x="3491880" y="3645024"/>
            <a:ext cx="3429023" cy="279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A4868A1DCC6E24D86F27102C26F7582" ma:contentTypeVersion="1" ma:contentTypeDescription="Создание документа." ma:contentTypeScope="" ma:versionID="9f1466b2d2ca23bb9a91300b09a51dca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T4CTUPCNHN5M-1490910198-10</_dlc_DocId>
    <_dlc_DocIdUrl xmlns="c71519f2-859d-46c1-a1b6-2941efed936d">
      <Url>http://edu-sps.koiro.local/chuhloma/Ved/1/sodrusch/prof/poekt/_layouts/15/DocIdRedir.aspx?ID=T4CTUPCNHN5M-1490910198-10</Url>
      <Description>T4CTUPCNHN5M-1490910198-10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FB6A6A8-F7A7-420D-854D-1B9709EF5C2F}"/>
</file>

<file path=customXml/itemProps2.xml><?xml version="1.0" encoding="utf-8"?>
<ds:datastoreItem xmlns:ds="http://schemas.openxmlformats.org/officeDocument/2006/customXml" ds:itemID="{3420A8F2-022C-4401-8E7F-8867DE2A20DB}"/>
</file>

<file path=customXml/itemProps3.xml><?xml version="1.0" encoding="utf-8"?>
<ds:datastoreItem xmlns:ds="http://schemas.openxmlformats.org/officeDocument/2006/customXml" ds:itemID="{FA76AEBA-A061-496D-A24E-DB2C4ABA068C}"/>
</file>

<file path=customXml/itemProps4.xml><?xml version="1.0" encoding="utf-8"?>
<ds:datastoreItem xmlns:ds="http://schemas.openxmlformats.org/officeDocument/2006/customXml" ds:itemID="{419287F8-981B-480D-9A38-DA6AD977AE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492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Сетевой  муниципальный проект  «Человек-венец природы»   </vt:lpstr>
      <vt:lpstr>Цель проекта: </vt:lpstr>
      <vt:lpstr>Задачи проекта: </vt:lpstr>
      <vt:lpstr>Этапы проекта  </vt:lpstr>
      <vt:lpstr>1 этап: Визитная карточка</vt:lpstr>
      <vt:lpstr>2 этап:  «Будь природе другом» </vt:lpstr>
      <vt:lpstr>3 этап: «Путешествие с  Красной книгой.» </vt:lpstr>
      <vt:lpstr>4 этап:  «Лишайники-биоиндикаторы чистоты воздуха»</vt:lpstr>
      <vt:lpstr>5 этап:  «Планета Земля в опасности»</vt:lpstr>
      <vt:lpstr>6 этап: Человек – часть живой природы»</vt:lpstr>
      <vt:lpstr>СОХРАНИМ  НАШУ ЗЕМЛЮ ЧИСТОЙ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экологи</dc:title>
  <dc:creator>Учителя</dc:creator>
  <cp:lastModifiedBy>школа</cp:lastModifiedBy>
  <cp:revision>18</cp:revision>
  <dcterms:created xsi:type="dcterms:W3CDTF">2016-02-27T06:07:23Z</dcterms:created>
  <dcterms:modified xsi:type="dcterms:W3CDTF">2016-10-21T07:36:26Z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0x010100EA4868A1DCC6E24D86F27102C26F7582</vt:lpwstr>
  </property>
  <property fmtid="{D5CDD505-2E9C-101B-9397-08002B2CF9AE}" pid="3" name="_dlc_DocIdItemGuid">
    <vt:lpwstr>98a80e16-ebc5-4659-8b01-113bb32376e5</vt:lpwstr>
  </property>
</Properties>
</file>