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87D5-046A-4F23-B869-CC3D26D028C9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68A8-835E-4405-90DF-AB61A82BA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D908-A7FB-4628-8B23-E4C11D61A7C8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3028-2B03-466A-8F37-03F88C602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B47B-7C58-44FC-9C2A-0372F072D0AB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108E-92CC-476B-8526-E5E08914F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6CB97-37D6-43CF-ACA7-8AAB10FC6FC8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E33B3-C259-4293-8BDD-988205938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BC3F-8F22-4824-9158-661D0263A08B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03F2-F3AE-400A-A7B9-AA065FF5B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CA78-7178-4472-8459-A45C7AC8B662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7282-0297-4721-898A-68F1B55C3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E4614-53FD-4386-9B8F-5F2FA6EDAEBB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3182-9A2C-4E16-B0E3-F9A152553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14AC4-0857-4634-ACF9-AEDCDFD668FD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5B6C-C43B-4A32-819E-D44F49C24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34C4-7854-4131-ADD2-59433E39B60C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0B56-BDEE-499F-817C-D735CAB40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AC36-867A-4ACD-B77C-65B5F36E3324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3828-1A38-4AAF-A02C-2AC555DD3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E768-1A88-4FEB-858F-BCC45061F82B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09A8-5AD4-4743-9C1D-55EFA0F88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0B1DD6-02F6-4930-9733-648AD98B0F35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714905-B407-40D5-820A-407B9EFBD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4;&#1091;&#1079;&#1099;&#1082;&#1072;%201%20&#1082;&#1083;&#1072;&#1089;&#1089;(15.04.2020)\&#1057;.%20&#1055;&#1088;&#1086;&#1082;&#1086;&#1092;&#1100;&#1077;&#1074;%20-%20&#1041;&#1086;&#1083;&#1090;&#1091;&#1085;&#1100;&#1103;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4;&#1091;&#1079;&#1099;&#1082;&#1072;%201%20&#1082;&#1083;&#1072;&#1089;&#1089;(15.04.2020)\&#1055;.&#1063;&#1072;&#1081;&#1082;&#1086;&#1074;&#1089;&#1082;&#1080;&#1081;.%20&#171;&#1044;&#1077;&#1090;&#1089;&#1082;&#1080;&#1081;%20&#1072;&#1083;&#1100;&#1073;&#1086;&#1084;&#187;.%20&#171;&#1041;&#1072;&#1073;&#1072;-&#1103;&#1075;&#1072;&#187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3"/>
            <a:ext cx="8352928" cy="252028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</a:t>
            </a:r>
            <a:br>
              <a:rPr lang="ru-RU" sz="4800" b="1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869160"/>
            <a:ext cx="4392488" cy="136815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272" y="0"/>
            <a:ext cx="9324528" cy="702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ru-RU" sz="2800" dirty="0" smtClean="0"/>
              <a:t>Задание – послушайте музыкальное произведение: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640960" cy="6309320"/>
          </a:xfrm>
        </p:spPr>
        <p:txBody>
          <a:bodyPr numCol="3"/>
          <a:lstStyle/>
          <a:p>
            <a:pPr algn="ctr">
              <a:buNone/>
            </a:pPr>
            <a:r>
              <a:rPr lang="ru-RU" sz="1600" dirty="0" smtClean="0"/>
              <a:t>Это Вовка выдумал</a:t>
            </a:r>
          </a:p>
          <a:p>
            <a:pPr algn="ctr">
              <a:buNone/>
            </a:pPr>
            <a:r>
              <a:rPr lang="ru-RU" sz="1600" dirty="0" smtClean="0"/>
              <a:t>Что болтунья Лида, мол,</a:t>
            </a:r>
            <a:br>
              <a:rPr lang="ru-RU" sz="1600" dirty="0" smtClean="0"/>
            </a:br>
            <a:r>
              <a:rPr lang="ru-RU" sz="1600" dirty="0" smtClean="0"/>
              <a:t>А болтать-то мне когда?</a:t>
            </a:r>
            <a:br>
              <a:rPr lang="ru-RU" sz="1600" dirty="0" smtClean="0"/>
            </a:br>
            <a:r>
              <a:rPr lang="ru-RU" sz="1600" dirty="0" smtClean="0"/>
              <a:t>Мне болтать-то некогда!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Драмкружок, кружок по фото,</a:t>
            </a:r>
            <a:br>
              <a:rPr lang="ru-RU" sz="1600" dirty="0" smtClean="0"/>
            </a:br>
            <a:r>
              <a:rPr lang="ru-RU" sz="1600" dirty="0" smtClean="0"/>
              <a:t>Хоркружок - мне петь охота,</a:t>
            </a:r>
            <a:br>
              <a:rPr lang="ru-RU" sz="1600" dirty="0" smtClean="0"/>
            </a:br>
            <a:r>
              <a:rPr lang="ru-RU" sz="1600" dirty="0" smtClean="0"/>
              <a:t>За кружок по рисованью</a:t>
            </a:r>
            <a:br>
              <a:rPr lang="ru-RU" sz="1600" dirty="0" smtClean="0"/>
            </a:br>
            <a:r>
              <a:rPr lang="ru-RU" sz="1600" dirty="0" smtClean="0"/>
              <a:t>Тоже все голосовали.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Марья Марковна сказала,</a:t>
            </a:r>
            <a:br>
              <a:rPr lang="ru-RU" sz="1600" dirty="0" smtClean="0"/>
            </a:br>
            <a:r>
              <a:rPr lang="ru-RU" sz="1600" dirty="0" smtClean="0"/>
              <a:t>Когда я шла вчера из зала:</a:t>
            </a:r>
            <a:br>
              <a:rPr lang="ru-RU" sz="1600" dirty="0" smtClean="0"/>
            </a:br>
            <a:r>
              <a:rPr lang="ru-RU" sz="1600" dirty="0" smtClean="0"/>
              <a:t>"Драмкружок, кружок по фото</a:t>
            </a:r>
            <a:br>
              <a:rPr lang="ru-RU" sz="1600" dirty="0" smtClean="0"/>
            </a:br>
            <a:r>
              <a:rPr lang="ru-RU" sz="1600" dirty="0" smtClean="0"/>
              <a:t>Это слишком много что-то.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Выбирай себе, дружок,</a:t>
            </a:r>
            <a:br>
              <a:rPr lang="ru-RU" sz="1600" dirty="0" smtClean="0"/>
            </a:br>
            <a:r>
              <a:rPr lang="ru-RU" sz="1600" dirty="0" smtClean="0"/>
              <a:t>Один какой-нибудь кружок".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Ну, я выбрала по фото...</a:t>
            </a:r>
            <a:br>
              <a:rPr lang="ru-RU" sz="1600" dirty="0" smtClean="0"/>
            </a:br>
            <a:r>
              <a:rPr lang="ru-RU" sz="1600" dirty="0" smtClean="0"/>
              <a:t>Но мне еще и петь охота,</a:t>
            </a:r>
            <a:br>
              <a:rPr lang="ru-RU" sz="1600" dirty="0" smtClean="0"/>
            </a:br>
            <a:r>
              <a:rPr lang="ru-RU" sz="1600" dirty="0" smtClean="0"/>
              <a:t>И за кружок по рисованью</a:t>
            </a:r>
            <a:br>
              <a:rPr lang="ru-RU" sz="1600" dirty="0" smtClean="0"/>
            </a:br>
            <a:r>
              <a:rPr lang="ru-RU" sz="1600" dirty="0" smtClean="0"/>
              <a:t>Тоже все голосовали.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что болтунья Лида, мол,</a:t>
            </a:r>
            <a:br>
              <a:rPr lang="ru-RU" sz="1600" dirty="0" smtClean="0"/>
            </a:br>
            <a:r>
              <a:rPr lang="ru-RU" sz="1600" dirty="0" smtClean="0"/>
              <a:t>Это Вовка выдумал.</a:t>
            </a:r>
            <a:br>
              <a:rPr lang="ru-RU" sz="1600" dirty="0" smtClean="0"/>
            </a:br>
            <a:r>
              <a:rPr lang="ru-RU" sz="1600" dirty="0" smtClean="0"/>
              <a:t>А болтать-то мне когда?</a:t>
            </a:r>
            <a:br>
              <a:rPr lang="ru-RU" sz="1600" dirty="0" smtClean="0"/>
            </a:br>
            <a:r>
              <a:rPr lang="ru-RU" sz="1600" dirty="0" smtClean="0"/>
              <a:t>Мне болтать-то некогда!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Я теперь до старости</a:t>
            </a:r>
            <a:br>
              <a:rPr lang="ru-RU" sz="1600" dirty="0" smtClean="0"/>
            </a:br>
            <a:r>
              <a:rPr lang="ru-RU" sz="1600" dirty="0" smtClean="0"/>
              <a:t>В нашем классе староста.</a:t>
            </a:r>
            <a:br>
              <a:rPr lang="ru-RU" sz="1600" dirty="0" smtClean="0"/>
            </a:br>
            <a:r>
              <a:rPr lang="ru-RU" sz="1600" dirty="0" smtClean="0"/>
              <a:t>А чего мне хочется?</a:t>
            </a:r>
            <a:br>
              <a:rPr lang="ru-RU" sz="1600" dirty="0" smtClean="0"/>
            </a:br>
            <a:r>
              <a:rPr lang="ru-RU" sz="1600" dirty="0" smtClean="0"/>
              <a:t>Стать, ребята, летчицей.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Поднимусь на стратостате...</a:t>
            </a:r>
            <a:br>
              <a:rPr lang="ru-RU" sz="1600" dirty="0" smtClean="0"/>
            </a:br>
            <a:r>
              <a:rPr lang="ru-RU" sz="1600" dirty="0" smtClean="0"/>
              <a:t>Что такое это, кстати?</a:t>
            </a:r>
            <a:br>
              <a:rPr lang="ru-RU" sz="1600" dirty="0" smtClean="0"/>
            </a:br>
            <a:r>
              <a:rPr lang="ru-RU" sz="1600" dirty="0" smtClean="0"/>
              <a:t>Может, это стратостат,</a:t>
            </a:r>
            <a:br>
              <a:rPr lang="ru-RU" sz="1600" dirty="0" smtClean="0"/>
            </a:br>
            <a:r>
              <a:rPr lang="ru-RU" sz="1600" dirty="0" smtClean="0"/>
              <a:t>Когда старосты летят?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что болтунья Лида, мол,</a:t>
            </a:r>
            <a:br>
              <a:rPr lang="ru-RU" sz="1600" dirty="0" smtClean="0"/>
            </a:br>
            <a:r>
              <a:rPr lang="ru-RU" sz="1600" dirty="0" smtClean="0"/>
              <a:t>Это Вовка выдумал.</a:t>
            </a:r>
            <a:br>
              <a:rPr lang="ru-RU" sz="1600" dirty="0" smtClean="0"/>
            </a:br>
            <a:r>
              <a:rPr lang="ru-RU" sz="1600" dirty="0" smtClean="0"/>
              <a:t>А болтать-то мне когда?</a:t>
            </a:r>
            <a:br>
              <a:rPr lang="ru-RU" sz="1600" dirty="0" smtClean="0"/>
            </a:br>
            <a:r>
              <a:rPr lang="ru-RU" sz="1600" dirty="0" smtClean="0"/>
              <a:t>Мне болтать-то некогда!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 меня еще нагрузки</a:t>
            </a:r>
            <a:br>
              <a:rPr lang="ru-RU" sz="1600" dirty="0" smtClean="0"/>
            </a:br>
            <a:r>
              <a:rPr lang="ru-RU" sz="1600" dirty="0" smtClean="0"/>
              <a:t>По-немецки и по-русски.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Нам задание дано -</a:t>
            </a:r>
            <a:br>
              <a:rPr lang="ru-RU" sz="1600" dirty="0" smtClean="0"/>
            </a:br>
            <a:r>
              <a:rPr lang="ru-RU" sz="1600" dirty="0" smtClean="0"/>
              <a:t>Чтенье и грамматика.</a:t>
            </a:r>
            <a:br>
              <a:rPr lang="ru-RU" sz="1600" dirty="0" smtClean="0"/>
            </a:br>
            <a:r>
              <a:rPr lang="ru-RU" sz="1600" dirty="0" smtClean="0"/>
              <a:t>Я сижу, гляжу в окно</a:t>
            </a:r>
            <a:br>
              <a:rPr lang="ru-RU" sz="1600" dirty="0" smtClean="0"/>
            </a:br>
            <a:r>
              <a:rPr lang="ru-RU" sz="1600" dirty="0" smtClean="0"/>
              <a:t>И вдруг там вижу мальчика.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Он говорит: "Иди сюда,</a:t>
            </a:r>
            <a:br>
              <a:rPr lang="ru-RU" sz="1600" dirty="0" smtClean="0"/>
            </a:br>
            <a:r>
              <a:rPr lang="ru-RU" sz="1600" dirty="0" smtClean="0"/>
              <a:t>Я тебе ирису дам".</a:t>
            </a:r>
            <a:br>
              <a:rPr lang="ru-RU" sz="1600" dirty="0" smtClean="0"/>
            </a:br>
            <a:r>
              <a:rPr lang="ru-RU" sz="1600" dirty="0" smtClean="0"/>
              <a:t>А я говорю: "У меня нагрузки</a:t>
            </a:r>
            <a:br>
              <a:rPr lang="ru-RU" sz="1600" dirty="0" smtClean="0"/>
            </a:br>
            <a:r>
              <a:rPr lang="ru-RU" sz="1600" dirty="0" smtClean="0"/>
              <a:t>По-немецки и по-русски".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он говорит: "Иди сюда,</a:t>
            </a:r>
            <a:br>
              <a:rPr lang="ru-RU" sz="1600" dirty="0" smtClean="0"/>
            </a:br>
            <a:r>
              <a:rPr lang="ru-RU" sz="1600" dirty="0" smtClean="0"/>
              <a:t>Я тебе ирису дам".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что болтунья Лида, мол,</a:t>
            </a:r>
            <a:br>
              <a:rPr lang="ru-RU" sz="1600" dirty="0" smtClean="0"/>
            </a:br>
            <a:r>
              <a:rPr lang="ru-RU" sz="1600" dirty="0" smtClean="0"/>
              <a:t>Это Вовка выдумал.</a:t>
            </a:r>
            <a:br>
              <a:rPr lang="ru-RU" sz="1600" dirty="0" smtClean="0"/>
            </a:br>
            <a:r>
              <a:rPr lang="ru-RU" sz="1600" dirty="0" smtClean="0"/>
              <a:t>А болтать-то мне когда?</a:t>
            </a:r>
            <a:br>
              <a:rPr lang="ru-RU" sz="1600" dirty="0" smtClean="0"/>
            </a:br>
            <a:r>
              <a:rPr lang="ru-RU" sz="1600" dirty="0" smtClean="0"/>
              <a:t>Мне болтать-то некогда!</a:t>
            </a:r>
          </a:p>
          <a:p>
            <a:r>
              <a:rPr lang="ru-RU" sz="1600" dirty="0" smtClean="0"/>
              <a:t> </a:t>
            </a:r>
          </a:p>
          <a:p>
            <a:pPr>
              <a:buNone/>
            </a:pPr>
            <a:endParaRPr lang="ru-RU" sz="1600" dirty="0" smtClean="0"/>
          </a:p>
          <a:p>
            <a:endParaRPr lang="ru-RU" sz="2400" dirty="0" smtClean="0"/>
          </a:p>
          <a:p>
            <a:pPr algn="ctr"/>
            <a:endParaRPr lang="ru-RU" sz="2400" dirty="0"/>
          </a:p>
        </p:txBody>
      </p:sp>
      <p:pic>
        <p:nvPicPr>
          <p:cNvPr id="5" name="С. Прокофьев - Болтун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572396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dirty="0" smtClean="0"/>
              <a:t>Подберите для музыки нужные слова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Нежная</a:t>
            </a:r>
          </a:p>
          <a:p>
            <a:r>
              <a:rPr lang="ru-RU" dirty="0" smtClean="0"/>
              <a:t>Скороговоркой</a:t>
            </a:r>
          </a:p>
          <a:p>
            <a:r>
              <a:rPr lang="ru-RU" dirty="0" smtClean="0"/>
              <a:t>Быстрая</a:t>
            </a:r>
          </a:p>
          <a:p>
            <a:r>
              <a:rPr lang="ru-RU" dirty="0" smtClean="0"/>
              <a:t>Стремительная</a:t>
            </a:r>
          </a:p>
          <a:p>
            <a:r>
              <a:rPr lang="ru-RU" dirty="0" smtClean="0"/>
              <a:t>Плавная</a:t>
            </a:r>
          </a:p>
          <a:p>
            <a:r>
              <a:rPr lang="ru-RU" dirty="0" smtClean="0"/>
              <a:t>Медленная</a:t>
            </a:r>
          </a:p>
          <a:p>
            <a:r>
              <a:rPr lang="ru-RU" dirty="0" smtClean="0"/>
              <a:t>Торопливая</a:t>
            </a:r>
          </a:p>
        </p:txBody>
      </p:sp>
      <p:pic>
        <p:nvPicPr>
          <p:cNvPr id="3076" name="Picture 4" descr="C:\Users\Vikodin\Desktop\69865132_im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268760"/>
            <a:ext cx="3633584" cy="4926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«Болтунья»</a:t>
            </a:r>
            <a:br>
              <a:rPr lang="ru-RU" dirty="0" smtClean="0"/>
            </a:br>
            <a:r>
              <a:rPr lang="ru-RU" dirty="0" smtClean="0"/>
              <a:t>А. </a:t>
            </a:r>
            <a:r>
              <a:rPr lang="ru-RU" dirty="0" err="1" smtClean="0"/>
              <a:t>Барто</a:t>
            </a:r>
            <a:r>
              <a:rPr lang="ru-RU" dirty="0" smtClean="0"/>
              <a:t>               С.С. Прокофьев</a:t>
            </a:r>
            <a:endParaRPr lang="ru-RU" dirty="0"/>
          </a:p>
        </p:txBody>
      </p:sp>
      <p:pic>
        <p:nvPicPr>
          <p:cNvPr id="15362" name="Picture 2" descr="C:\Users\Vikodin\Desktop\a_fa57b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204864"/>
            <a:ext cx="3024336" cy="3870585"/>
          </a:xfrm>
          <a:prstGeom prst="rect">
            <a:avLst/>
          </a:prstGeom>
          <a:noFill/>
        </p:spPr>
      </p:pic>
      <p:pic>
        <p:nvPicPr>
          <p:cNvPr id="15363" name="Picture 3" descr="C:\Users\Vikodin\Desktop\imag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060848"/>
            <a:ext cx="3048868" cy="399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П.И. Чайковский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386608" cy="1324744"/>
          </a:xfrm>
        </p:spPr>
        <p:txBody>
          <a:bodyPr/>
          <a:lstStyle/>
          <a:p>
            <a:r>
              <a:rPr lang="ru-RU" dirty="0" smtClean="0"/>
              <a:t>Баба-Яга</a:t>
            </a:r>
            <a:endParaRPr lang="ru-RU" dirty="0"/>
          </a:p>
        </p:txBody>
      </p:sp>
      <p:pic>
        <p:nvPicPr>
          <p:cNvPr id="17410" name="Picture 2" descr="C:\Users\Vikodin\Desktop\26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82849" y="1844824"/>
            <a:ext cx="5930071" cy="4032448"/>
          </a:xfrm>
          <a:prstGeom prst="rect">
            <a:avLst/>
          </a:prstGeom>
          <a:noFill/>
        </p:spPr>
      </p:pic>
      <p:pic>
        <p:nvPicPr>
          <p:cNvPr id="17411" name="Picture 3" descr="C:\Users\Vikodin\Desktop\imag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460892"/>
            <a:ext cx="2160240" cy="3360374"/>
          </a:xfrm>
          <a:prstGeom prst="rect">
            <a:avLst/>
          </a:prstGeom>
          <a:noFill/>
        </p:spPr>
      </p:pic>
      <p:pic>
        <p:nvPicPr>
          <p:cNvPr id="6" name="П.Чайковский. «Детский альбом». «Баба-яга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80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Подберите нужные слова для произведения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/>
              <a:t>Тихая</a:t>
            </a:r>
          </a:p>
          <a:p>
            <a:r>
              <a:rPr lang="ru-RU" dirty="0" smtClean="0"/>
              <a:t>Светлая</a:t>
            </a:r>
          </a:p>
          <a:p>
            <a:r>
              <a:rPr lang="ru-RU" dirty="0" smtClean="0"/>
              <a:t>Добрая</a:t>
            </a:r>
          </a:p>
          <a:p>
            <a:r>
              <a:rPr lang="ru-RU" dirty="0" smtClean="0"/>
              <a:t>Злая</a:t>
            </a:r>
          </a:p>
          <a:p>
            <a:r>
              <a:rPr lang="ru-RU" dirty="0" smtClean="0"/>
              <a:t>Стремящаяся</a:t>
            </a:r>
          </a:p>
          <a:p>
            <a:r>
              <a:rPr lang="ru-RU" dirty="0" smtClean="0"/>
              <a:t>Сказочная</a:t>
            </a:r>
          </a:p>
          <a:p>
            <a:r>
              <a:rPr lang="ru-RU" dirty="0" smtClean="0"/>
              <a:t>Настораживающая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8640"/>
            <a:ext cx="8307562" cy="6264696"/>
          </a:xfrm>
        </p:spPr>
      </p:pic>
      <p:sp>
        <p:nvSpPr>
          <p:cNvPr id="5" name="Прямоугольник 4"/>
          <p:cNvSpPr/>
          <p:nvPr/>
        </p:nvSpPr>
        <p:spPr>
          <a:xfrm rot="10800000" flipV="1">
            <a:off x="2267744" y="1645350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узыкальные портреты">
  <a:themeElements>
    <a:clrScheme name="Другая 20">
      <a:dk1>
        <a:srgbClr val="002060"/>
      </a:dk1>
      <a:lt1>
        <a:srgbClr val="FEB2FF"/>
      </a:lt1>
      <a:dk2>
        <a:srgbClr val="548DD4"/>
      </a:dk2>
      <a:lt2>
        <a:srgbClr val="366092"/>
      </a:lt2>
      <a:accent1>
        <a:srgbClr val="4F81BD"/>
      </a:accent1>
      <a:accent2>
        <a:srgbClr val="FE66FF"/>
      </a:accent2>
      <a:accent3>
        <a:srgbClr val="B8CCE4"/>
      </a:accent3>
      <a:accent4>
        <a:srgbClr val="8064A2"/>
      </a:accent4>
      <a:accent5>
        <a:srgbClr val="4BACC6"/>
      </a:accent5>
      <a:accent6>
        <a:srgbClr val="FE19FF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3D157FCDDD7C4699D79C50E3755AEC" ma:contentTypeVersion="2" ma:contentTypeDescription="Создание документа." ma:contentTypeScope="" ma:versionID="4ae031b9fb119beb936c3baa3cf98c46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0f1a79fbf3b54a4e7e1fbdad297d0f0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T4CTUPCNHN5M-1247183403-601</_dlc_DocId>
    <_dlc_DocIdUrl xmlns="c71519f2-859d-46c1-a1b6-2941efed936d">
      <Url>http://edu-sps.koiro.local/chuhloma/Ved/1/obrasovanie/distanzionnoe/_layouts/15/DocIdRedir.aspx?ID=T4CTUPCNHN5M-1247183403-601</Url>
      <Description>T4CTUPCNHN5M-1247183403-601</Description>
    </_dlc_DocIdUrl>
  </documentManagement>
</p:properties>
</file>

<file path=customXml/itemProps1.xml><?xml version="1.0" encoding="utf-8"?>
<ds:datastoreItem xmlns:ds="http://schemas.openxmlformats.org/officeDocument/2006/customXml" ds:itemID="{163802AC-9541-4F3E-9FBF-EF449A0B607E}"/>
</file>

<file path=customXml/itemProps2.xml><?xml version="1.0" encoding="utf-8"?>
<ds:datastoreItem xmlns:ds="http://schemas.openxmlformats.org/officeDocument/2006/customXml" ds:itemID="{3856B7F4-BCA6-4771-9394-14F024B7A965}"/>
</file>

<file path=customXml/itemProps3.xml><?xml version="1.0" encoding="utf-8"?>
<ds:datastoreItem xmlns:ds="http://schemas.openxmlformats.org/officeDocument/2006/customXml" ds:itemID="{39D84E76-E121-47E3-AC69-04CDD67CFB65}"/>
</file>

<file path=customXml/itemProps4.xml><?xml version="1.0" encoding="utf-8"?>
<ds:datastoreItem xmlns:ds="http://schemas.openxmlformats.org/officeDocument/2006/customXml" ds:itemID="{5E42F393-0E06-4737-B746-02C0F22966B2}"/>
</file>

<file path=docProps/app.xml><?xml version="1.0" encoding="utf-8"?>
<Properties xmlns="http://schemas.openxmlformats.org/officeDocument/2006/extended-properties" xmlns:vt="http://schemas.openxmlformats.org/officeDocument/2006/docPropsVTypes">
  <Template>музыкальные портреты</Template>
  <TotalTime>151</TotalTime>
  <Words>50</Words>
  <Application>Microsoft Office PowerPoint</Application>
  <PresentationFormat>Экран (4:3)</PresentationFormat>
  <Paragraphs>26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музыкальные портреты</vt:lpstr>
      <vt:lpstr> Музыкальные портреты</vt:lpstr>
      <vt:lpstr>Задание – послушайте музыкальное произведение:</vt:lpstr>
      <vt:lpstr>Подберите для музыки нужные слова</vt:lpstr>
      <vt:lpstr>«Болтунья» А. Барто               С.С. Прокофьев</vt:lpstr>
      <vt:lpstr>П.И. Чайковский</vt:lpstr>
      <vt:lpstr>Подберите нужные слова для произведения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портреты</dc:title>
  <dc:creator>Алёна</dc:creator>
  <cp:lastModifiedBy>Пользователь</cp:lastModifiedBy>
  <cp:revision>20</cp:revision>
  <dcterms:created xsi:type="dcterms:W3CDTF">2013-02-20T13:05:05Z</dcterms:created>
  <dcterms:modified xsi:type="dcterms:W3CDTF">2020-04-15T13:34:50Z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0x010100E23D157FCDDD7C4699D79C50E3755AEC</vt:lpwstr>
  </property>
  <property fmtid="{D5CDD505-2E9C-101B-9397-08002B2CF9AE}" pid="3" name="_dlc_DocIdItemGuid">
    <vt:lpwstr>5cc3d17d-2de6-47a0-aa25-e9c9e797b3fa</vt:lpwstr>
  </property>
</Properties>
</file>