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oksBackOfSavra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256584" cy="68467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 - РАБОТА - ШКОЛА 18\УРОКИ\6 Класс\6 класс 27 урок\DSC_065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7229" r="602" b="7229"/>
          <a:stretch>
            <a:fillRect/>
          </a:stretch>
        </p:blipFill>
        <p:spPr bwMode="auto">
          <a:xfrm>
            <a:off x="323528" y="836712"/>
            <a:ext cx="4127783" cy="5328592"/>
          </a:xfrm>
          <a:prstGeom prst="rect">
            <a:avLst/>
          </a:prstGeom>
          <a:noFill/>
        </p:spPr>
      </p:pic>
      <p:pic>
        <p:nvPicPr>
          <p:cNvPr id="1028" name="Picture 4" descr="D:\C - РАБОТА - ШКОЛА 18\УРОКИ\6 Класс\6 класс 27 урок\DSC_0652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l="5901" t="11151" r="4326" b="10100"/>
          <a:stretch>
            <a:fillRect/>
          </a:stretch>
        </p:blipFill>
        <p:spPr bwMode="auto">
          <a:xfrm>
            <a:off x="4788024" y="764704"/>
            <a:ext cx="4104456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 - РАБОТА - ШКОЛА 18\УРОКИ\6 Класс\6 класс 27 урок\DSC_0654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2751" t="14300"/>
          <a:stretch>
            <a:fillRect/>
          </a:stretch>
        </p:blipFill>
        <p:spPr bwMode="auto">
          <a:xfrm>
            <a:off x="2483768" y="260648"/>
            <a:ext cx="4739332" cy="62646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26064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zabavnik.club/wp-content/uploads/grach_6_26030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3241017" cy="22528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6984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/>
            <a:r>
              <a:rPr lang="ru-RU" sz="2000" b="1" dirty="0">
                <a:solidFill>
                  <a:prstClr val="black"/>
                </a:solidFill>
              </a:rPr>
              <a:t>Вот такой грач у нас с вами должен получиться. Посмотрите на него внимательно.</a:t>
            </a:r>
          </a:p>
          <a:p>
            <a:pPr lvl="0" defTabSz="457200"/>
            <a:endParaRPr lang="ru-RU" sz="2000" b="1" dirty="0">
              <a:solidFill>
                <a:prstClr val="black"/>
              </a:solidFill>
            </a:endParaRPr>
          </a:p>
          <a:p>
            <a:pPr lvl="0" defTabSz="457200"/>
            <a:r>
              <a:rPr lang="ru-RU" sz="2000" b="1" dirty="0">
                <a:solidFill>
                  <a:prstClr val="black"/>
                </a:solidFill>
              </a:rPr>
              <a:t>- Какой формы  у него клюв? </a:t>
            </a:r>
          </a:p>
          <a:p>
            <a:pPr lvl="0" defTabSz="457200"/>
            <a:r>
              <a:rPr lang="ru-RU" sz="2000" b="1" dirty="0">
                <a:solidFill>
                  <a:prstClr val="black"/>
                </a:solidFill>
              </a:rPr>
              <a:t>- Какой формы тело у грача? </a:t>
            </a:r>
          </a:p>
          <a:p>
            <a:pPr lvl="0" defTabSz="457200"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</a:rPr>
              <a:t>Какое оперение птицы</a:t>
            </a:r>
          </a:p>
          <a:p>
            <a:pPr lvl="0" defTabSz="457200"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</a:rPr>
              <a:t>Какие у него ноги?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4" name="Picture 2" descr="http://cdn01.ru/files/users/images/25/d2/25d298d1ef5a40f6b440d99777733d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899" y="3717032"/>
            <a:ext cx="835824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5133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oksBackOfSavra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5256584" cy="68467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28184" y="908720"/>
            <a:ext cx="27363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А.К. Саврасов </a:t>
            </a:r>
          </a:p>
          <a:p>
            <a:pPr algn="ctr"/>
            <a:r>
              <a:rPr lang="ru-RU" sz="2400" b="1" dirty="0" smtClean="0"/>
              <a:t>«Грачи прилетели»</a:t>
            </a:r>
            <a:endParaRPr lang="ru-RU" sz="2400" b="1" dirty="0"/>
          </a:p>
        </p:txBody>
      </p:sp>
      <p:pic>
        <p:nvPicPr>
          <p:cNvPr id="14338" name="Picture 2" descr="ÐÐ°ÑÑÐ¸Ð½ÐºÐ¸ Ð¿Ð¾ Ð·Ð°Ð¿ÑÐ¾ÑÑ Ð³ÑÐ°Ñ"/>
          <p:cNvPicPr>
            <a:picLocks noChangeAspect="1" noChangeArrowheads="1"/>
          </p:cNvPicPr>
          <p:nvPr/>
        </p:nvPicPr>
        <p:blipFill>
          <a:blip r:embed="rId3" cstate="print"/>
          <a:srcRect l="23900" r="13206"/>
          <a:stretch>
            <a:fillRect/>
          </a:stretch>
        </p:blipFill>
        <p:spPr bwMode="auto">
          <a:xfrm>
            <a:off x="5796136" y="2492896"/>
            <a:ext cx="3238450" cy="32213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ÑÐºÐ²Ð¾ÑÐµÑ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191250" cy="3552825"/>
          </a:xfrm>
          <a:prstGeom prst="rect">
            <a:avLst/>
          </a:prstGeom>
          <a:noFill/>
        </p:spPr>
      </p:pic>
      <p:pic>
        <p:nvPicPr>
          <p:cNvPr id="15364" name="Picture 4" descr="ÐÐ°ÑÑÐ¸Ð½ÐºÐ¸ Ð¿Ð¾ Ð·Ð°Ð¿ÑÐ¾ÑÑ ÑÐºÐ²Ð¾ÑÐµÑ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12976"/>
            <a:ext cx="5161595" cy="34869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933056"/>
            <a:ext cx="2959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скворец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122340" cy="547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7dach.ru/uploads/images/04/89/31/2018/04/14/5641e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60" y="1916832"/>
            <a:ext cx="4194349" cy="4668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5582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ÑÑÑÑÐ¾Ð³ÑÐ·ÐºÐ°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107504" y="116632"/>
            <a:ext cx="5400600" cy="3312368"/>
          </a:xfrm>
          <a:prstGeom prst="rect">
            <a:avLst/>
          </a:prstGeom>
          <a:noFill/>
        </p:spPr>
      </p:pic>
      <p:pic>
        <p:nvPicPr>
          <p:cNvPr id="17412" name="Picture 4" descr="ÐÐ°ÑÑÐ¸Ð½ÐºÐ¸ Ð¿Ð¾ Ð·Ð°Ð¿ÑÐ¾ÑÑ Ð¶Ð°Ð²Ð¾ÑÐ¾Ð½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68960"/>
            <a:ext cx="5953125" cy="36480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97920" y="836712"/>
            <a:ext cx="394608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трясогузка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085184"/>
            <a:ext cx="41697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жаворонок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6248400" cy="2381250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ÑÑÑÐ¸Ð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068960"/>
            <a:ext cx="6191250" cy="34099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732240" y="692696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стриж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·ÑÐ±Ð»Ð¸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56176" y="4581128"/>
            <a:ext cx="25742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зяблик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727848" cy="2808312"/>
          </a:xfrm>
          <a:prstGeom prst="rect">
            <a:avLst/>
          </a:prstGeom>
          <a:noFill/>
        </p:spPr>
      </p:pic>
      <p:pic>
        <p:nvPicPr>
          <p:cNvPr id="20484" name="Picture 4" descr="ÐÐ°ÑÑÐ¸Ð½ÐºÐ¸ Ð¿Ð¾ Ð·Ð°Ð¿ÑÐ¾ÑÑ Ð·ÑÐ±Ð»Ð¸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67944" y="116632"/>
            <a:ext cx="4884138" cy="2963044"/>
          </a:xfrm>
          <a:prstGeom prst="rect">
            <a:avLst/>
          </a:prstGeom>
          <a:noFill/>
        </p:spPr>
      </p:pic>
      <p:pic>
        <p:nvPicPr>
          <p:cNvPr id="2048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12976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D:\C - РАБОТА - ШКОЛА 18\УРОКИ\1 Класс\1 класс 23 урок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976894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3D157FCDDD7C4699D79C50E3755AEC" ma:contentTypeVersion="2" ma:contentTypeDescription="Создание документа." ma:contentTypeScope="" ma:versionID="4ae031b9fb119beb936c3baa3cf98c46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0f1a79fbf3b54a4e7e1fbdad297d0f0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T4CTUPCNHN5M-1247183403-1176</_dlc_DocId>
    <_dlc_DocIdUrl xmlns="c71519f2-859d-46c1-a1b6-2941efed936d">
      <Url>http://edu-sps.koiro.local/chuhloma/Ved/1/obrasovanie/distanzionnoe/_layouts/15/DocIdRedir.aspx?ID=T4CTUPCNHN5M-1247183403-1176</Url>
      <Description>T4CTUPCNHN5M-1247183403-1176</Description>
    </_dlc_DocIdUrl>
  </documentManagement>
</p:properties>
</file>

<file path=customXml/itemProps1.xml><?xml version="1.0" encoding="utf-8"?>
<ds:datastoreItem xmlns:ds="http://schemas.openxmlformats.org/officeDocument/2006/customXml" ds:itemID="{F1C8C847-580F-4AD4-8388-5B99CCFCF808}"/>
</file>

<file path=customXml/itemProps2.xml><?xml version="1.0" encoding="utf-8"?>
<ds:datastoreItem xmlns:ds="http://schemas.openxmlformats.org/officeDocument/2006/customXml" ds:itemID="{158FA46B-BD1F-465A-A5FF-3F2D555AC0B4}"/>
</file>

<file path=customXml/itemProps3.xml><?xml version="1.0" encoding="utf-8"?>
<ds:datastoreItem xmlns:ds="http://schemas.openxmlformats.org/officeDocument/2006/customXml" ds:itemID="{1AEAF3AC-8C05-4C5A-8A9F-FEA6BC456EF5}"/>
</file>

<file path=customXml/itemProps4.xml><?xml version="1.0" encoding="utf-8"?>
<ds:datastoreItem xmlns:ds="http://schemas.openxmlformats.org/officeDocument/2006/customXml" ds:itemID="{1FF1FD14-077B-4D35-B10C-DA95634359FC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4</cp:revision>
  <dcterms:created xsi:type="dcterms:W3CDTF">2019-03-01T14:23:04Z</dcterms:created>
  <dcterms:modified xsi:type="dcterms:W3CDTF">2020-04-29T12:40:12Z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0x010100E23D157FCDDD7C4699D79C50E3755AEC</vt:lpwstr>
  </property>
  <property fmtid="{D5CDD505-2E9C-101B-9397-08002B2CF9AE}" pid="3" name="_dlc_DocIdItemGuid">
    <vt:lpwstr>524a7cbc-987f-4d4f-96c0-34cc2e36acef</vt:lpwstr>
  </property>
</Properties>
</file>