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05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780108"/>
          </a:xfrm>
        </p:spPr>
        <p:txBody>
          <a:bodyPr/>
          <a:lstStyle/>
          <a:p>
            <a:pPr algn="ctr"/>
            <a:r>
              <a:rPr lang="ru-RU" dirty="0" smtClean="0"/>
              <a:t>Техника прыжка в длину с разбега.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101407"/>
            <a:ext cx="6400800" cy="1440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2819324"/>
      </p:ext>
    </p:extLst>
  </p:cSld>
  <p:clrMapOvr>
    <a:masterClrMapping/>
  </p:clrMapOvr>
  <p:transition spd="slow" advTm="46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чего состоит прыжок: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georgia"/>
              </a:rPr>
              <a:t>Технику целостного прыжка в длину с разбега можно разделить на четыре части: разбег, отталкивание, полет и приземление.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643314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georgia"/>
              </a:rPr>
              <a:t>Прыжки в длину с разбега входили в состав пентатлона еще в Древней Греции.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georgia"/>
              </a:rPr>
              <a:t>Историки не могут точно сказать, как проводился этот вид спорта, но известно, что древние атлеты прыгали с гантелями в руках, отталкиваясь от твердого грунта, и приземлялись на мягкую, взрыхленную землю.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31001097"/>
      </p:ext>
    </p:extLst>
  </p:cSld>
  <p:clrMapOvr>
    <a:masterClrMapping/>
  </p:clrMapOvr>
  <p:transition spd="slow" advTm="809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500042"/>
            <a:ext cx="7239000" cy="484632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/>
                <a:latin typeface="georgia"/>
              </a:rPr>
              <a:t>Разбег.</a:t>
            </a:r>
            <a:r>
              <a:rPr lang="ru-RU" sz="2400" b="1" dirty="0" smtClean="0">
                <a:effectLst/>
                <a:latin typeface="georgia"/>
              </a:rPr>
              <a:t> </a:t>
            </a:r>
            <a:r>
              <a:rPr lang="ru-RU" sz="2400" dirty="0" smtClean="0">
                <a:effectLst/>
                <a:latin typeface="georgia"/>
              </a:rPr>
              <a:t>Разбег в прыжках в длину служит для создания оптимальной скорости прыгуна. </a:t>
            </a:r>
            <a:endParaRPr lang="ru-RU" sz="2400" dirty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Сам разбег условно можно разделить на три части: начало разбега, приобретение скорости разбега, подготовка к отталкиванию.</a:t>
            </a:r>
            <a:endParaRPr lang="ru-RU" sz="2400" dirty="0"/>
          </a:p>
        </p:txBody>
      </p:sp>
      <p:pic>
        <p:nvPicPr>
          <p:cNvPr id="9218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t="11250" r="71998"/>
          <a:stretch>
            <a:fillRect/>
          </a:stretch>
        </p:blipFill>
        <p:spPr bwMode="auto">
          <a:xfrm>
            <a:off x="1142976" y="3071810"/>
            <a:ext cx="6308730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1085572"/>
      </p:ext>
    </p:extLst>
  </p:cSld>
  <p:clrMapOvr>
    <a:masterClrMapping/>
  </p:clrMapOvr>
  <p:transition spd="slow" advTm="1057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7605488" cy="5649491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/>
                <a:latin typeface="georgia"/>
              </a:rPr>
              <a:t>Отталкивание. </a:t>
            </a:r>
            <a:r>
              <a:rPr lang="ru-RU" sz="2400" dirty="0" smtClean="0">
                <a:effectLst/>
                <a:latin typeface="georgia"/>
              </a:rPr>
              <a:t>Эта часть прыжка начинается с момента постановки ноги на место отталкивания. Нога ставится на всю стопу с акцентом на внешний свод.</a:t>
            </a:r>
          </a:p>
          <a:p>
            <a:r>
              <a:rPr lang="ru-RU" sz="2400" dirty="0" smtClean="0">
                <a:latin typeface="georgia"/>
              </a:rPr>
              <a:t>Н</a:t>
            </a:r>
            <a:r>
              <a:rPr lang="ru-RU" sz="2400" dirty="0" smtClean="0">
                <a:effectLst/>
                <a:latin typeface="georgia"/>
              </a:rPr>
              <a:t>ога слегка сгибается в коленном суставе. </a:t>
            </a:r>
          </a:p>
          <a:p>
            <a:r>
              <a:rPr lang="ru-RU" sz="2400" dirty="0" smtClean="0">
                <a:effectLst/>
                <a:latin typeface="georgia"/>
              </a:rPr>
              <a:t>Заканчивается отталкивание в момент отрыва стопы от опоры</a:t>
            </a:r>
            <a:endParaRPr lang="ru-RU" sz="2400" dirty="0"/>
          </a:p>
        </p:txBody>
      </p:sp>
      <p:pic>
        <p:nvPicPr>
          <p:cNvPr id="7170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28002" t="7500" r="57618"/>
          <a:stretch>
            <a:fillRect/>
          </a:stretch>
        </p:blipFill>
        <p:spPr bwMode="auto">
          <a:xfrm>
            <a:off x="1285852" y="3571876"/>
            <a:ext cx="5429288" cy="2857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88582266"/>
      </p:ext>
    </p:extLst>
  </p:cSld>
  <p:clrMapOvr>
    <a:masterClrMapping/>
  </p:clrMapOvr>
  <p:transition spd="slow" advTm="1769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7" y="188640"/>
            <a:ext cx="7643866" cy="648072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georgia"/>
              </a:rPr>
              <a:t>Полет. </a:t>
            </a:r>
            <a:r>
              <a:rPr lang="ru-RU" sz="2400" dirty="0" smtClean="0">
                <a:effectLst/>
                <a:latin typeface="georgia"/>
              </a:rPr>
              <a:t>После отрыва тела прыгуна от места отталкивания начинается полетная фаза.</a:t>
            </a:r>
          </a:p>
          <a:p>
            <a:r>
              <a:rPr lang="ru-RU" sz="2400" dirty="0" smtClean="0">
                <a:effectLst/>
                <a:latin typeface="georgia"/>
              </a:rPr>
              <a:t>Он представляет собой полет в шаге. После отталкивания толчковая нога некоторое время остается сзади почти прямая, маховая нога согнута в тазобедренном суставе до уровня горизонта, голень согнута в коленном суставе под прямым углом с бедром маховой ноги. </a:t>
            </a:r>
          </a:p>
          <a:p>
            <a:r>
              <a:rPr lang="ru-RU" sz="2400" dirty="0" smtClean="0">
                <a:effectLst/>
                <a:latin typeface="georgia"/>
              </a:rPr>
              <a:t>Туловище слегка наклонено вперед. </a:t>
            </a:r>
            <a:endParaRPr lang="ru-RU" sz="2400" dirty="0"/>
          </a:p>
        </p:txBody>
      </p:sp>
      <p:pic>
        <p:nvPicPr>
          <p:cNvPr id="6146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42482" r="15136"/>
          <a:stretch>
            <a:fillRect/>
          </a:stretch>
        </p:blipFill>
        <p:spPr bwMode="auto">
          <a:xfrm>
            <a:off x="857224" y="3857628"/>
            <a:ext cx="6786610" cy="2619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85364644"/>
      </p:ext>
    </p:extLst>
  </p:cSld>
  <p:clrMapOvr>
    <a:masterClrMapping/>
  </p:clrMapOvr>
  <p:transition spd="slow" advTm="2040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7318596" cy="63367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georgia"/>
              </a:rPr>
              <a:t>Приземление.</a:t>
            </a:r>
            <a:r>
              <a:rPr lang="ru-RU" b="1" dirty="0" smtClean="0">
                <a:effectLst/>
                <a:latin typeface="georgia"/>
              </a:rPr>
              <a:t> </a:t>
            </a:r>
            <a:r>
              <a:rPr lang="ru-RU" sz="2400" dirty="0" smtClean="0">
                <a:effectLst/>
                <a:latin typeface="georgia"/>
              </a:rPr>
              <a:t>Эта заключительная часть прыжка имеет большое значение для его дальности.</a:t>
            </a:r>
            <a:endParaRPr lang="ru-RU" sz="2400" dirty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 Подготовка к приземлению начинается в последней части полета.</a:t>
            </a:r>
            <a:endParaRPr lang="ru-RU" sz="2400" dirty="0" smtClean="0">
              <a:latin typeface="georgia"/>
            </a:endParaRPr>
          </a:p>
          <a:p>
            <a:r>
              <a:rPr lang="ru-RU" sz="2400" dirty="0" smtClean="0">
                <a:effectLst/>
                <a:latin typeface="georgia"/>
              </a:rPr>
              <a:t>Прыгун выпрямляет ноги в коленных суставах, плечи уходят вперед, руки, чуть согнутые в локтевых суставах, отводятся как можно дальше назад. </a:t>
            </a:r>
            <a:endParaRPr lang="ru-RU" sz="2400" dirty="0"/>
          </a:p>
        </p:txBody>
      </p:sp>
      <p:pic>
        <p:nvPicPr>
          <p:cNvPr id="5122" name="Picture 2" descr="https://ds05.infourok.ru/uploads/ex/10c0/000c5947-1e80625d/hello_html_m550eb702.jpg"/>
          <p:cNvPicPr>
            <a:picLocks noChangeAspect="1" noChangeArrowheads="1"/>
          </p:cNvPicPr>
          <p:nvPr/>
        </p:nvPicPr>
        <p:blipFill>
          <a:blip r:embed="rId2"/>
          <a:srcRect l="78709" t="18750"/>
          <a:stretch>
            <a:fillRect/>
          </a:stretch>
        </p:blipFill>
        <p:spPr bwMode="auto">
          <a:xfrm>
            <a:off x="1357290" y="4286255"/>
            <a:ext cx="5572164" cy="20906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09429856"/>
      </p:ext>
    </p:extLst>
  </p:cSld>
  <p:clrMapOvr>
    <a:masterClrMapping/>
  </p:clrMapOvr>
  <p:transition spd="slow" advTm="1550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395536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404665"/>
            <a:ext cx="7390603" cy="17384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effectLst/>
                <a:latin typeface="Georgia" pitchFamily="18" charset="0"/>
              </a:rPr>
              <a:t>После соприкосновения стоп ног с поверхностью приземления (песком) прыгун активно посылает руки вперед, сгибая ноги в коленных суставах.  </a:t>
            </a:r>
          </a:p>
          <a:p>
            <a:pPr algn="just">
              <a:spcBef>
                <a:spcPts val="0"/>
              </a:spcBef>
            </a:pPr>
            <a:endParaRPr lang="ru-RU" sz="24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</a:pPr>
            <a:endParaRPr lang="ru-RU" dirty="0">
              <a:latin typeface="Georgia" pitchFamily="18" charset="0"/>
            </a:endParaRPr>
          </a:p>
        </p:txBody>
      </p:sp>
      <p:pic>
        <p:nvPicPr>
          <p:cNvPr id="4100" name="Picture 4" descr="https://ds04.infourok.ru/uploads/ex/0906/0002dbad-70ab1c84/img8.jpg"/>
          <p:cNvPicPr>
            <a:picLocks noChangeAspect="1" noChangeArrowheads="1"/>
          </p:cNvPicPr>
          <p:nvPr/>
        </p:nvPicPr>
        <p:blipFill>
          <a:blip r:embed="rId2"/>
          <a:srcRect l="7513" t="49028" r="6919" b="10347"/>
          <a:stretch>
            <a:fillRect/>
          </a:stretch>
        </p:blipFill>
        <p:spPr bwMode="auto">
          <a:xfrm>
            <a:off x="571472" y="2357430"/>
            <a:ext cx="6929486" cy="2786058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5715016"/>
            <a:ext cx="67866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прыжка спортсмену даётся только три попытки, после чего засчитывается самый лучший результат.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0745662"/>
      </p:ext>
    </p:extLst>
  </p:cSld>
  <p:clrMapOvr>
    <a:masterClrMapping/>
  </p:clrMapOvr>
  <p:transition spd="slow" advTm="1072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T4CTUPCNHN5M-1247183403-1376</_dlc_DocId>
    <_dlc_DocIdUrl xmlns="c71519f2-859d-46c1-a1b6-2941efed936d">
      <Url>http://edu-sps.koiro.local/chuhloma/Ved/1/obrasovanie/distanzionnoe/_layouts/15/DocIdRedir.aspx?ID=T4CTUPCNHN5M-1247183403-1376</Url>
      <Description>T4CTUPCNHN5M-1247183403-1376</Description>
    </_dlc_DocIdUrl>
  </documentManagement>
</p:properties>
</file>

<file path=customXml/itemProps1.xml><?xml version="1.0" encoding="utf-8"?>
<ds:datastoreItem xmlns:ds="http://schemas.openxmlformats.org/officeDocument/2006/customXml" ds:itemID="{307F6B4A-8ADE-4071-9B8F-D99B0B0DF77E}"/>
</file>

<file path=customXml/itemProps2.xml><?xml version="1.0" encoding="utf-8"?>
<ds:datastoreItem xmlns:ds="http://schemas.openxmlformats.org/officeDocument/2006/customXml" ds:itemID="{5FA6E512-19A1-44D4-AB96-B24067631F7D}"/>
</file>

<file path=customXml/itemProps3.xml><?xml version="1.0" encoding="utf-8"?>
<ds:datastoreItem xmlns:ds="http://schemas.openxmlformats.org/officeDocument/2006/customXml" ds:itemID="{D2486216-9391-4506-8E2D-285EEE00A816}"/>
</file>

<file path=customXml/itemProps4.xml><?xml version="1.0" encoding="utf-8"?>
<ds:datastoreItem xmlns:ds="http://schemas.openxmlformats.org/officeDocument/2006/customXml" ds:itemID="{2F59428E-D7F3-4D52-B8C2-BC6D3F0765D2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164</TotalTime>
  <Words>302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Техника прыжка в длину с разбега.</vt:lpstr>
      <vt:lpstr>Из чего состоит прыжок: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Прыжка с разбега.</dc:title>
  <dc:creator>Антипина Ирина Владиславовна</dc:creator>
  <cp:lastModifiedBy>Пользователь</cp:lastModifiedBy>
  <cp:revision>31</cp:revision>
  <dcterms:created xsi:type="dcterms:W3CDTF">2013-01-17T07:40:04Z</dcterms:created>
  <dcterms:modified xsi:type="dcterms:W3CDTF">2020-05-11T17:41:44Z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eb387422-5449-4c91-abf9-331515b892bc</vt:lpwstr>
  </property>
</Properties>
</file>