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0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64106-962C-4ECA-9D00-C0719A80369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4A28-1DEE-47B7-B968-1E1B77082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ru.wikipedia.org/wiki/%D0%95%D0%B2%D0%BA%D0%BB%D0%B8%D0%B4%D0%BE%D0%B2%D0%BE_%D0%BF%D1%80%D0%BE%D1%81%D1%82%D1%80%D0%B0%D0%BD%D1%81%D1%82%D0%B2%D0%BE" TargetMode="External"/><Relationship Id="rId4" Type="http://schemas.openxmlformats.org/officeDocument/2006/relationships/hyperlink" Target="https://ru.wikipedia.org/wiki/%D0%9C%D0%B0%D1%82%D0%B5%D0%BC%D0%B0%D1%82%D0%B8%D1%87%D0%B5%D1%81%D0%BA%D0%B8%D0%B9_%D0%BE%D0%B1%D1%8A%D0%B5%D0%BA%D1%8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</a:p>
          <a:p>
            <a:pPr algn="ctr"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«Вектор»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>
            <a:normAutofit fontScale="90000"/>
          </a:bodyPr>
          <a:lstStyle/>
          <a:p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Ве́ктор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(от </a:t>
            </a:r>
            <a:r>
              <a:rPr lang="ru-RU" sz="2700" dirty="0">
                <a:latin typeface="Times New Roman" pitchFamily="18" charset="0"/>
                <a:cs typeface="Times New Roman" pitchFamily="18" charset="0"/>
                <a:hlinkClick r:id="rId3" tooltip="Латинский язык"/>
              </a:rPr>
              <a:t>лат.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vector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«несущий») — в простейшем случае </a:t>
            </a:r>
            <a:r>
              <a:rPr lang="ru-RU" sz="2700" dirty="0">
                <a:latin typeface="Times New Roman" pitchFamily="18" charset="0"/>
                <a:cs typeface="Times New Roman" pitchFamily="18" charset="0"/>
                <a:hlinkClick r:id="rId4" tooltip="Математический объект"/>
              </a:rPr>
              <a:t>математический объект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характеризующийся величиной и направлением. Например, в геометрии и в естественных науках вектор есть направленный отрезок прямой в </a:t>
            </a:r>
            <a:r>
              <a:rPr lang="ru-RU" sz="2700" u="sng" dirty="0">
                <a:latin typeface="Times New Roman" pitchFamily="18" charset="0"/>
                <a:cs typeface="Times New Roman" pitchFamily="18" charset="0"/>
                <a:hlinkClick r:id="rId5"/>
              </a:rPr>
              <a:t>евклидовом пространстве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(или на плоскости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56576" y="4149080"/>
            <a:ext cx="720080" cy="197708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42" name="Picture 2" descr="https://upload.wikimedia.org/wikipedia/commons/thumb/d/d1/Vector_AB_from_A_to_B.svg/1920px-Vector_AB_from_A_to_B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2924944"/>
            <a:ext cx="6102230" cy="239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8544" y="274638"/>
            <a:ext cx="50405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Вектором мы будем называть направленный отрезок. Направление вектора определяется указанием его начала и конца. На чертеже направление вектора отмечается стрелкой. Для обозначения векторов будем пользоваться строчными латинскими буквами а, в, с… Можно также обозначать вектор указанием его начала и конца. При этом начало вектора ставится на первом месте. Вместо слова «вектор» над буквенным обозначением вектора иногда ставится стрелка или черта.</a:t>
            </a:r>
          </a:p>
          <a:p>
            <a:pPr algn="ctr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987824" y="4005064"/>
            <a:ext cx="360040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915816" y="5085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516216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0385066">
            <a:off x="2737056" y="476871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0483683">
            <a:off x="6350262" y="361737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070489">
            <a:off x="4617433" y="407724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716016" y="4149080"/>
            <a:ext cx="144016" cy="829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8544" y="274638"/>
            <a:ext cx="720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579296" cy="5865515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* Векторы называются </a:t>
            </a:r>
            <a:r>
              <a:rPr lang="ru-RU" i="1" u="sng" dirty="0" smtClean="0"/>
              <a:t>одинаково направленные</a:t>
            </a:r>
            <a:r>
              <a:rPr lang="ru-RU" i="1" dirty="0" smtClean="0"/>
              <a:t>, если полупрямые одинаково направлены (а, в).</a:t>
            </a:r>
          </a:p>
          <a:p>
            <a:pPr>
              <a:buNone/>
            </a:pPr>
            <a:r>
              <a:rPr lang="ru-RU" i="1" dirty="0" smtClean="0"/>
              <a:t>* Векторы называются </a:t>
            </a:r>
            <a:r>
              <a:rPr lang="ru-RU" i="1" u="sng" dirty="0" smtClean="0"/>
              <a:t>противоположно направленными</a:t>
            </a:r>
            <a:r>
              <a:rPr lang="ru-RU" i="1" dirty="0" smtClean="0"/>
              <a:t>, если полупрямые противоположно направлены (а, с или в, с).</a:t>
            </a:r>
          </a:p>
          <a:p>
            <a:pPr>
              <a:buNone/>
            </a:pPr>
            <a:endParaRPr lang="ru-RU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827584" y="4221088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043608" y="4293096"/>
            <a:ext cx="230425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923928" y="4293096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55576" y="5013176"/>
            <a:ext cx="144016" cy="1440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971600" y="5373216"/>
            <a:ext cx="144016" cy="1440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20072" y="42210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9730896">
            <a:off x="1877385" y="4487472"/>
            <a:ext cx="343961" cy="53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9730896">
            <a:off x="1368706" y="427756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9730896">
            <a:off x="4403461" y="4421581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1403648" y="4365104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907704" y="4581128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427984" y="4509120"/>
            <a:ext cx="21602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275856" y="141277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707904" y="141277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516216" y="29249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876256" y="29249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884368" y="29249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244408" y="29249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Абсолютной величиной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(или модулем) вектора называется длина отрезка,  изображающая вектор. Абсолютная величина вектора а обозначается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|a|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Начало вектора может совпадать с его концом. Такой вектор будем называть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нулевым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вектором (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12560" y="2492896"/>
            <a:ext cx="576064" cy="363326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3928" y="2636912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012160" y="2636912"/>
            <a:ext cx="720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732240" y="3356992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T4CTUPCNHN5M-1247183403-634</_dlc_DocId>
    <_dlc_DocIdUrl xmlns="c71519f2-859d-46c1-a1b6-2941efed936d">
      <Url>http://edu-sps.koiro.local/chuhloma/Ved/1/obrasovanie/distanzionnoe/_layouts/15/DocIdRedir.aspx?ID=T4CTUPCNHN5M-1247183403-634</Url>
      <Description>T4CTUPCNHN5M-1247183403-634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E7CB54-5C44-4802-9920-539A158C67DE}"/>
</file>

<file path=customXml/itemProps2.xml><?xml version="1.0" encoding="utf-8"?>
<ds:datastoreItem xmlns:ds="http://schemas.openxmlformats.org/officeDocument/2006/customXml" ds:itemID="{F4944925-5632-4AF4-A055-ACB7520326C0}"/>
</file>

<file path=customXml/itemProps3.xml><?xml version="1.0" encoding="utf-8"?>
<ds:datastoreItem xmlns:ds="http://schemas.openxmlformats.org/officeDocument/2006/customXml" ds:itemID="{15C180E7-0BA2-4E59-9473-DF85AA1B3B46}"/>
</file>

<file path=customXml/itemProps4.xml><?xml version="1.0" encoding="utf-8"?>
<ds:datastoreItem xmlns:ds="http://schemas.openxmlformats.org/officeDocument/2006/customXml" ds:itemID="{A89F9B37-7740-456E-8B51-354617843D56}"/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143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Ве́ктор (от лат. vector, «несущий») — в простейшем случае математический объект, характеризующийся величиной и направлением. Например, в геометрии и в естественных науках вектор есть направленный отрезок прямой в евклидовом пространстве (или на плоскости).  </vt:lpstr>
      <vt:lpstr>Слайд 3</vt:lpstr>
      <vt:lpstr>Слайд 4</vt:lpstr>
      <vt:lpstr>Абсолютной величиной (или модулем) вектора называется длина отрезка,  изображающая вектор. Абсолютная величина вектора а обозначается |a|.  Начало вектора может совпадать с его концом. Такой вектор будем называть нулевым вектором ( 0 ).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</dc:title>
  <dc:creator>Ирина</dc:creator>
  <cp:lastModifiedBy>User</cp:lastModifiedBy>
  <cp:revision>3</cp:revision>
  <dcterms:created xsi:type="dcterms:W3CDTF">2019-02-03T14:13:03Z</dcterms:created>
  <dcterms:modified xsi:type="dcterms:W3CDTF">2020-04-13T08:23:47Z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581675d4-a396-4521-943e-1213009ee346</vt:lpwstr>
  </property>
</Properties>
</file>