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ним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3825" y="-114300"/>
            <a:ext cx="9391650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нимок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5738" y="-95250"/>
            <a:ext cx="9515476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Сним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-95250"/>
            <a:ext cx="9372600" cy="7048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Снимок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063" y="-80963"/>
            <a:ext cx="9382126" cy="701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нимок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5725"/>
            <a:ext cx="9363076" cy="7029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нимок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-109538"/>
            <a:ext cx="9372600" cy="7077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нимок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9538" y="-80963"/>
            <a:ext cx="9363076" cy="7019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Снимок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588" y="-100013"/>
            <a:ext cx="9401176" cy="7058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Снимок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" y="-123825"/>
            <a:ext cx="9372600" cy="7105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3D157FCDDD7C4699D79C50E3755AEC" ma:contentTypeVersion="2" ma:contentTypeDescription="Создание документа." ma:contentTypeScope="" ma:versionID="4ae031b9fb119beb936c3baa3cf98c46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0f1a79fbf3b54a4e7e1fbdad297d0f0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T4CTUPCNHN5M-1247183403-1790</_dlc_DocId>
    <_dlc_DocIdUrl xmlns="c71519f2-859d-46c1-a1b6-2941efed936d">
      <Url>http://edu-sps.koiro.local/chuhloma/Ved/1/obrasovanie/distanzionnoe/_layouts/15/DocIdRedir.aspx?ID=T4CTUPCNHN5M-1247183403-1790</Url>
      <Description>T4CTUPCNHN5M-1247183403-1790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13AFC3F-5549-4EC5-9E78-20D0499D92B6}"/>
</file>

<file path=customXml/itemProps2.xml><?xml version="1.0" encoding="utf-8"?>
<ds:datastoreItem xmlns:ds="http://schemas.openxmlformats.org/officeDocument/2006/customXml" ds:itemID="{998F244E-C070-4471-AC6C-940B4F7B8B75}"/>
</file>

<file path=customXml/itemProps3.xml><?xml version="1.0" encoding="utf-8"?>
<ds:datastoreItem xmlns:ds="http://schemas.openxmlformats.org/officeDocument/2006/customXml" ds:itemID="{CB6E3AC7-4DAE-4B06-AF10-BE42340B9CFA}"/>
</file>

<file path=customXml/itemProps4.xml><?xml version="1.0" encoding="utf-8"?>
<ds:datastoreItem xmlns:ds="http://schemas.openxmlformats.org/officeDocument/2006/customXml" ds:itemID="{B6026849-3340-4A54-8D44-FD297BE0AA9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PresentationFormat>Экран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</cp:revision>
  <dcterms:created xsi:type="dcterms:W3CDTF">2020-05-21T17:06:26Z</dcterms:created>
  <dcterms:modified xsi:type="dcterms:W3CDTF">2020-05-21T17:08:55Z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0x010100E23D157FCDDD7C4699D79C50E3755AEC</vt:lpwstr>
  </property>
  <property fmtid="{D5CDD505-2E9C-101B-9397-08002B2CF9AE}" pid="3" name="_dlc_DocIdItemGuid">
    <vt:lpwstr>e5542e65-d762-4c7d-b260-96375014ca30</vt:lpwstr>
  </property>
</Properties>
</file>