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5" r:id="rId34"/>
    <p:sldId id="296" r:id="rId35"/>
    <p:sldId id="300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FF99"/>
    <a:srgbClr val="FF66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9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0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52/242/52242520_negrosmiling.jpg" TargetMode="External"/><Relationship Id="rId5" Type="http://schemas.openxmlformats.org/officeDocument/2006/relationships/image" Target="../media/image79.jpeg"/><Relationship Id="rId4" Type="http://schemas.openxmlformats.org/officeDocument/2006/relationships/hyperlink" Target="http://idealprice.ru/i/product/403/l/4014426_03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orange-music.ru/components/com_virtuemart/shop_image/product/_________________4c2c64e37e85c.jpg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aprom-image.s3.amazonaws.com/684163_w640_h640_item4258.jpg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://sch1.pudozh.iso.karelia.ru/images/backpack3.png" TargetMode="External"/><Relationship Id="rId9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5072098" cy="3143271"/>
          </a:xfrm>
        </p:spPr>
        <p:txBody>
          <a:bodyPr>
            <a:normAutofit/>
          </a:bodyPr>
          <a:lstStyle/>
          <a:p>
            <a:r>
              <a:rPr lang="ru-RU" sz="5800" dirty="0" smtClean="0">
                <a:solidFill>
                  <a:srgbClr val="C00000"/>
                </a:solidFill>
                <a:latin typeface="Arial Black" pitchFamily="34" charset="0"/>
              </a:rPr>
              <a:t>Русский народный костюм.</a:t>
            </a:r>
            <a:endParaRPr lang="ru-RU" sz="5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876"/>
            <a:ext cx="5214942" cy="2928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ndalus" pitchFamily="18" charset="-78"/>
            </a:endParaRPr>
          </a:p>
          <a:p>
            <a:endParaRPr lang="ru-RU" dirty="0"/>
          </a:p>
        </p:txBody>
      </p:sp>
      <p:pic>
        <p:nvPicPr>
          <p:cNvPr id="4" name="Рисунок 3" descr="сканирование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41" y="1142984"/>
            <a:ext cx="3203205" cy="4717448"/>
          </a:xfrm>
          <a:prstGeom prst="rect">
            <a:avLst/>
          </a:prstGeom>
        </p:spPr>
      </p:pic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571480"/>
            <a:ext cx="2632790" cy="5625620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sp>
        <p:nvSpPr>
          <p:cNvPr id="1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00496" y="714356"/>
            <a:ext cx="4929190" cy="521497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старой деревне на покос или на жатву шли как на праздник, надевая свои лучшие рубахи. Рубахи, в которых  женщины косили, назывались рубахи – сенокосцы.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068" y="214290"/>
            <a:ext cx="8143932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ourier New"/>
              </a:rPr>
              <a:t>Два основных комплекта женского костюма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нирование0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9876" y="1214422"/>
            <a:ext cx="2469722" cy="4717448"/>
          </a:xfrm>
          <a:prstGeom prst="rect">
            <a:avLst/>
          </a:prstGeom>
        </p:spPr>
      </p:pic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  <p:pic>
        <p:nvPicPr>
          <p:cNvPr id="8" name="Рисунок 7" descr="сканирование002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00166" y="1214422"/>
            <a:ext cx="2571768" cy="465367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00068" y="5786430"/>
            <a:ext cx="3571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ourier New"/>
                <a:cs typeface="+mj-cs"/>
              </a:rPr>
              <a:t>Рубаха с сарафаном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72132" y="5786430"/>
            <a:ext cx="32861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ourier New"/>
                <a:cs typeface="+mj-cs"/>
              </a:rPr>
              <a:t>Рубаха с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ourier New"/>
                <a:cs typeface="+mj-cs"/>
              </a:rPr>
              <a:t>понёвой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52"/>
            <a:ext cx="8501090" cy="857256"/>
          </a:xfrm>
        </p:spPr>
        <p:txBody>
          <a:bodyPr>
            <a:normAutofit fontScale="70000" lnSpcReduction="20000"/>
          </a:bodyPr>
          <a:lstStyle/>
          <a:p>
            <a:pPr indent="45720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Понёва – полотнище, заменяющее юбку, – обязательная принадлежность одежды русской замужней женщины.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4" name="Рисунок 3" descr="52932755_skazki0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71810"/>
            <a:ext cx="3714776" cy="3407630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785794"/>
            <a:ext cx="2703604" cy="5514962"/>
          </a:xfrm>
          <a:prstGeom prst="rect">
            <a:avLst/>
          </a:prstGeom>
        </p:spPr>
      </p:pic>
      <p:pic>
        <p:nvPicPr>
          <p:cNvPr id="6" name="Рисунок 5" descr="52932755_skazki01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7356" y="785794"/>
            <a:ext cx="3143272" cy="207170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"/>
            <a:ext cx="8072462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Сарафан- это одежда без рукавов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357298"/>
            <a:ext cx="2721802" cy="5062552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1857364"/>
            <a:ext cx="4714908" cy="4273330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643050"/>
            <a:ext cx="2632790" cy="4896989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sp>
        <p:nvSpPr>
          <p:cNvPr id="1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8001024" cy="21431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Сарафаны носили с передниками, которые играли двойную роль: защищали одежду от загрязнений и прикрывали ее неукрашенные части.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1643050"/>
            <a:ext cx="3266146" cy="492922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52"/>
            <a:ext cx="8501090" cy="857256"/>
          </a:xfrm>
        </p:spPr>
        <p:txBody>
          <a:bodyPr>
            <a:normAutofit fontScale="92500"/>
          </a:bodyPr>
          <a:lstStyle/>
          <a:p>
            <a:pPr indent="457200">
              <a:spcBef>
                <a:spcPts val="0"/>
              </a:spcBef>
            </a:pP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сарафан надевали короткую </a:t>
            </a:r>
            <a:r>
              <a:rPr lang="ru-RU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епанечку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4" name="Рисунок 3" descr="52932755_skazki0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928670"/>
            <a:ext cx="3702433" cy="5572164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43042" y="928670"/>
            <a:ext cx="2500330" cy="564090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932192_skazki01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357554" y="3143224"/>
            <a:ext cx="3286148" cy="3714776"/>
          </a:xfrm>
          <a:prstGeom prst="rect">
            <a:avLst/>
          </a:prstGeom>
        </p:spPr>
      </p:pic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214290"/>
            <a:ext cx="2332973" cy="4857784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09236" y="214290"/>
            <a:ext cx="2720482" cy="4786346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785794"/>
            <a:ext cx="3143272" cy="5595912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785794"/>
            <a:ext cx="3143272" cy="5584549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928662" y="0"/>
            <a:ext cx="800102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сарафан в холода надевали душегрею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285992"/>
            <a:ext cx="2787764" cy="4572008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2285992"/>
            <a:ext cx="3266146" cy="4572008"/>
          </a:xfrm>
          <a:prstGeom prst="rect">
            <a:avLst/>
          </a:prstGeom>
        </p:spPr>
      </p:pic>
      <p:pic>
        <p:nvPicPr>
          <p:cNvPr id="7" name="Рисунок 6" descr="52932755_skazki01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0"/>
            <a:ext cx="3037676" cy="214311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1785926"/>
            <a:ext cx="2786082" cy="4923255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1785926"/>
            <a:ext cx="2714644" cy="4908391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7" name="Подзаголовок 6"/>
          <p:cNvSpPr txBox="1">
            <a:spLocks/>
          </p:cNvSpPr>
          <p:nvPr/>
        </p:nvSpPr>
        <p:spPr>
          <a:xfrm>
            <a:off x="928662" y="0"/>
            <a:ext cx="8001024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Барышни и дворянки одевали по верх рубашки «летник», как правило, из богато расписанного щёлка, так же застёгнутый сверху до низу на пуговицы, но уже с рукавами.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580"/>
            <a:ext cx="8143932" cy="6429420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русским  народным  костюмом, с творчеством русского народа, его культурой и его традициями.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Воспитательные: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-Воспитание уважения к русской культуре, формирование интереса к народному искусству.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Развивающие: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видами и символическим значением русского народного костюма.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творческую самостоятельность, мышление, эстетический вкус.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Обучающие: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представления о декоративно-прикладном искусстве русского народа, духовной культуре, его художественной ценности.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-Обучение изобразительной грамоте, формирование навыков по созданию эскизов  графическими материалами.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1472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  <p:pic>
        <p:nvPicPr>
          <p:cNvPr id="8" name="Рисунок 7" descr="сканирование0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1714488"/>
            <a:ext cx="3500462" cy="46159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прохладную погоду носили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«Опашень»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уличную одежду с рукавами, тоже очень длинными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52"/>
            <a:ext cx="8501090" cy="642942"/>
          </a:xfrm>
        </p:spPr>
        <p:txBody>
          <a:bodyPr>
            <a:normAutofit/>
          </a:bodyPr>
          <a:lstStyle/>
          <a:p>
            <a:pPr indent="45720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Зимой надевали шубу - душегрею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4" name="Рисунок 3" descr="52932755_skazki0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14079" y="928670"/>
            <a:ext cx="2475531" cy="5572164"/>
          </a:xfrm>
          <a:prstGeom prst="rect">
            <a:avLst/>
          </a:prstGeom>
        </p:spPr>
      </p:pic>
      <p:pic>
        <p:nvPicPr>
          <p:cNvPr id="7170" name="Picture 2" descr="http://upload.wikimedia.org/wikipedia/commons/4/49/%D0%A1%D0%B0%D0%BB%D0%BE%D0%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928670"/>
            <a:ext cx="3000396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932192_skazki0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2928934"/>
            <a:ext cx="2571768" cy="3929066"/>
          </a:xfrm>
          <a:prstGeom prst="rect">
            <a:avLst/>
          </a:prstGeom>
        </p:spPr>
      </p:pic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1428736"/>
            <a:ext cx="2500330" cy="4286279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1500174"/>
            <a:ext cx="2720482" cy="4214842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0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Головной платок был одной из основных частей женского костюма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1571612"/>
            <a:ext cx="3143272" cy="4052424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3600" y="5715016"/>
            <a:ext cx="3200400" cy="63816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928662" y="0"/>
            <a:ext cx="800102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повседневных и праздничных платков существовали еще повойник, сорока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1428728" y="5786454"/>
            <a:ext cx="3200400" cy="63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Повойник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croco.ru/images/phocagallery/shlyapy/thumbs/phoca_thumb_l_1%D0%9F%D0%BE%D0%B2%D0%BE%D0%B9%D0%BD%D0%B8%D0%BA,%20600%20%D1%80%D1%83%D0%B1%D0%BB%D0%B5%D0%B9%20%D0%B2%20%D1%81%D1%83%D1%82%D0%BA%D0%B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857364"/>
            <a:ext cx="4801569" cy="3571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714356"/>
            <a:ext cx="3665112" cy="4476472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714356"/>
            <a:ext cx="3337584" cy="4463048"/>
          </a:xfrm>
          <a:prstGeom prst="rect">
            <a:avLst/>
          </a:prstGeom>
        </p:spPr>
      </p:pic>
      <p:sp>
        <p:nvSpPr>
          <p:cNvPr id="9" name="Подзаголовок 6"/>
          <p:cNvSpPr txBox="1">
            <a:spLocks/>
          </p:cNvSpPr>
          <p:nvPr/>
        </p:nvSpPr>
        <p:spPr>
          <a:xfrm>
            <a:off x="1142976" y="5214950"/>
            <a:ext cx="800102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Кокошники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Девушкам разрешалось носить открытые повязки-ленты,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коруны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венцы, закрывавшие только лоб и затылок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к презентации\51 кору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428736"/>
            <a:ext cx="2819406" cy="3524255"/>
          </a:xfrm>
          <a:prstGeom prst="rect">
            <a:avLst/>
          </a:prstGeom>
          <a:noFill/>
        </p:spPr>
      </p:pic>
      <p:sp>
        <p:nvSpPr>
          <p:cNvPr id="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3600" y="4857760"/>
            <a:ext cx="3200400" cy="638164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Коруна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http://img.ashkimsin.ru/forums/monthly_05_2009/user251/post19120_im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428736"/>
            <a:ext cx="3046593" cy="3500461"/>
          </a:xfrm>
          <a:prstGeom prst="rect">
            <a:avLst/>
          </a:prstGeom>
          <a:noFill/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1071538" y="4857760"/>
            <a:ext cx="300039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Повязка-лента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Users\User\Desktop\к презентации\60 (1) венец девичи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429000"/>
            <a:ext cx="2214578" cy="2857520"/>
          </a:xfrm>
          <a:prstGeom prst="rect">
            <a:avLst/>
          </a:prstGeom>
          <a:noFill/>
        </p:spPr>
      </p:pic>
      <p:sp>
        <p:nvSpPr>
          <p:cNvPr id="10" name="Подзаголовок 5"/>
          <p:cNvSpPr txBox="1">
            <a:spLocks/>
          </p:cNvSpPr>
          <p:nvPr/>
        </p:nvSpPr>
        <p:spPr>
          <a:xfrm>
            <a:off x="3500430" y="6219836"/>
            <a:ext cx="3200400" cy="63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Венец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0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праздникам девичья коса украшалась лентами и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накосником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бисера.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oyasok.ucoz.com/_ph/3/53036342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43042" y="1285860"/>
            <a:ext cx="6734175" cy="5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1571612"/>
            <a:ext cx="2698914" cy="4572032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7" name="Подзаголовок 6"/>
          <p:cNvSpPr txBox="1">
            <a:spLocks/>
          </p:cNvSpPr>
          <p:nvPr/>
        </p:nvSpPr>
        <p:spPr>
          <a:xfrm>
            <a:off x="928662" y="0"/>
            <a:ext cx="800102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мужской костюм состоял из рубахи, портов, пояса, обуви и головного убора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roco.ru/images/phocagallery/shlyapy/thumbs/phoca_thumb_l_1%D0%9F%D0%BE%D0%B2%D0%BE%D0%B9%D0%BD%D0%B8%D0%BA,%20600%20%D1%80%D1%83%D0%B1%D0%BB%D0%B5%D0%B9%20%D0%B2%20%D1%81%D1%83%D1%82%D0%BA%D0%B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2976" y="1714488"/>
            <a:ext cx="2416984" cy="4000528"/>
          </a:xfrm>
          <a:prstGeom prst="rect">
            <a:avLst/>
          </a:prstGeom>
          <a:noFill/>
        </p:spPr>
      </p:pic>
      <p:pic>
        <p:nvPicPr>
          <p:cNvPr id="48129" name="Picture 1" descr="C:\Users\User\Desktop\к презентации\63 (1)для мальчика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690930"/>
            <a:ext cx="2214568" cy="3167070"/>
          </a:xfrm>
          <a:prstGeom prst="rect">
            <a:avLst/>
          </a:prstGeom>
          <a:noFill/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928670"/>
            <a:ext cx="3665112" cy="2557433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1357298"/>
            <a:ext cx="3330632" cy="4463048"/>
          </a:xfrm>
          <a:prstGeom prst="rect">
            <a:avLst/>
          </a:prstGeom>
        </p:spPr>
      </p:pic>
      <p:sp>
        <p:nvSpPr>
          <p:cNvPr id="9" name="Подзаголовок 6"/>
          <p:cNvSpPr txBox="1">
            <a:spLocks/>
          </p:cNvSpPr>
          <p:nvPr/>
        </p:nvSpPr>
        <p:spPr>
          <a:xfrm>
            <a:off x="857224" y="0"/>
            <a:ext cx="800102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Основой мужского костюма была рубаха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2932755_skazki01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85918" y="3929066"/>
            <a:ext cx="2455305" cy="255743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 рубахи обычно надевали зипун, служивший для крестьян верхней одеждой,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ourier New"/>
              </a:rPr>
              <a:t>опашень или охабень – для дворян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к презентации\51 коруна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29124" y="1928802"/>
            <a:ext cx="4143404" cy="4171027"/>
          </a:xfrm>
          <a:prstGeom prst="rect">
            <a:avLst/>
          </a:prstGeom>
          <a:noFill/>
        </p:spPr>
      </p:pic>
      <p:pic>
        <p:nvPicPr>
          <p:cNvPr id="3075" name="Picture 3" descr="http://img.ashkimsin.ru/forums/monthly_05_2009/user251/post19120_img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00166" y="1714488"/>
            <a:ext cx="2571768" cy="4809207"/>
          </a:xfrm>
          <a:prstGeom prst="rect">
            <a:avLst/>
          </a:prstGeom>
          <a:noFill/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"/>
            <a:ext cx="8143900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русские старинные костюмы одеты героини ваших любимых сказок.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1538" y="6005522"/>
            <a:ext cx="8072462" cy="85247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Снегурочка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>
          <a:xfrm>
            <a:off x="1071538" y="1000108"/>
            <a:ext cx="4214810" cy="5062552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 cstate="print"/>
          <a:srcRect l="12699" r="9523"/>
          <a:stretch>
            <a:fillRect/>
          </a:stretch>
        </p:blipFill>
        <p:spPr>
          <a:xfrm>
            <a:off x="5429256" y="1000108"/>
            <a:ext cx="3500462" cy="5005400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7" name="Подзаголовок 6"/>
          <p:cNvSpPr txBox="1">
            <a:spLocks/>
          </p:cNvSpPr>
          <p:nvPr/>
        </p:nvSpPr>
        <p:spPr>
          <a:xfrm>
            <a:off x="928662" y="0"/>
            <a:ext cx="800102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орнаменты и символы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roco.ru/images/phocagallery/shlyapy/thumbs/phoca_thumb_l_1%D0%9F%D0%BE%D0%B2%D0%BE%D0%B9%D0%BD%D0%B8%D0%BA,%20600%20%D1%80%D1%83%D0%B1%D0%BB%D0%B5%D0%B9%20%D0%B2%20%D1%81%D1%83%D1%82%D0%BA%D0%B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57224" y="714356"/>
            <a:ext cx="8072494" cy="5646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42843" y="1785927"/>
            <a:ext cx="5786480" cy="3643338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43569" y="714356"/>
            <a:ext cx="3089211" cy="571504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Одежда, украшенная вышивкой, служила оберегом, защитой от злых сил.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к презентации\51 кору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7" y="3929066"/>
            <a:ext cx="3929090" cy="2928934"/>
          </a:xfrm>
          <a:prstGeom prst="rect">
            <a:avLst/>
          </a:prstGeom>
          <a:noFill/>
        </p:spPr>
      </p:pic>
      <p:pic>
        <p:nvPicPr>
          <p:cNvPr id="3075" name="Picture 3" descr="http://img.ashkimsin.ru/forums/monthly_05_2009/user251/post19120_im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142985"/>
            <a:ext cx="3857652" cy="2571768"/>
          </a:xfrm>
          <a:prstGeom prst="rect">
            <a:avLst/>
          </a:prstGeom>
          <a:noFill/>
        </p:spPr>
      </p:pic>
      <p:pic>
        <p:nvPicPr>
          <p:cNvPr id="49154" name="Picture 2" descr="C:\Users\User\Desktop\к презентации\69орнамен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500174"/>
            <a:ext cx="3714776" cy="4755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Русский народный костюм в произведениях известных художников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Содержимое 4" descr="IMG_1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1571612"/>
            <a:ext cx="307183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одзаголовок 5"/>
          <p:cNvSpPr txBox="1">
            <a:spLocks/>
          </p:cNvSpPr>
          <p:nvPr/>
        </p:nvSpPr>
        <p:spPr>
          <a:xfrm>
            <a:off x="1285852" y="5214950"/>
            <a:ext cx="300039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А.Алексеев «Девушка в русском костюме»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В.Е.Феклистов Приготовление невесты к венцу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357298"/>
            <a:ext cx="3820485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00" y="5611505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В.Е.Феклистов «Приготовление невесты к венцу»</a:t>
            </a:r>
            <a:endParaRPr lang="ru-RU" sz="2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pic>
        <p:nvPicPr>
          <p:cNvPr id="50178" name="Picture 2" descr="J:\Красота русского народа\Открытый урок\Иван Аргунов Портрет неизвестной в русском костюм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28604"/>
            <a:ext cx="4000528" cy="4643446"/>
          </a:xfrm>
          <a:prstGeom prst="rect">
            <a:avLst/>
          </a:prstGeom>
          <a:noFill/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857224" y="5286388"/>
            <a:ext cx="400052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Аргунов «Портрет неизвестной в русском костюме»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286388"/>
            <a:ext cx="42645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К.Е. Маковский </a:t>
            </a:r>
          </a:p>
          <a:p>
            <a:pPr algn="ctr"/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«Боярыня»</a:t>
            </a:r>
            <a:endParaRPr lang="ru-RU" sz="2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0179" name="Picture 3" descr="C:\Users\User\Desktop\Открытый урок\картина Маковского Боярын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28604"/>
            <a:ext cx="3571900" cy="4649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10" name="Содержимое 4" descr="IMG_1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500042"/>
            <a:ext cx="344483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одзаголовок 5"/>
          <p:cNvSpPr txBox="1">
            <a:spLocks/>
          </p:cNvSpPr>
          <p:nvPr/>
        </p:nvSpPr>
        <p:spPr>
          <a:xfrm>
            <a:off x="1285852" y="4857760"/>
            <a:ext cx="342902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</a:pPr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 </a:t>
            </a:r>
          </a:p>
          <a:p>
            <a:pPr lvl="0" algn="ctr">
              <a:lnSpc>
                <a:spcPct val="110000"/>
              </a:lnSpc>
              <a:spcBef>
                <a:spcPct val="20000"/>
              </a:spcBef>
            </a:pPr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«Боярская дочь»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В.Е.Феклистов Приготовление невесты к венцу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500042"/>
            <a:ext cx="3322275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00694" y="4857760"/>
            <a:ext cx="32146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К.Е.Маковский «Боярышня с подносом»</a:t>
            </a:r>
            <a:endParaRPr lang="ru-RU" sz="2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G:\хохлома\х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G:\хохлома\х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41767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692275" y="1268413"/>
            <a:ext cx="698341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763713" y="4149725"/>
            <a:ext cx="6911975" cy="230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03575" y="4005263"/>
            <a:ext cx="863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ч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11413" y="4479925"/>
            <a:ext cx="61198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>
                <a:solidFill>
                  <a:srgbClr val="FF3300"/>
                </a:solidFill>
              </a:rPr>
              <a:t>4 0    а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443663" y="1196975"/>
            <a:ext cx="22320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/>
              <a:t>ея</a:t>
            </a:r>
          </a:p>
        </p:txBody>
      </p:sp>
      <p:pic>
        <p:nvPicPr>
          <p:cNvPr id="35853" name="Picture 13" descr="Картинка 30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700213"/>
            <a:ext cx="1655763" cy="1484312"/>
          </a:xfrm>
          <a:prstGeom prst="rect">
            <a:avLst/>
          </a:prstGeom>
          <a:noFill/>
        </p:spPr>
      </p:pic>
      <p:pic>
        <p:nvPicPr>
          <p:cNvPr id="35855" name="Picture 15" descr="Картинка 10 из 417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1557338"/>
            <a:ext cx="1511300" cy="1584325"/>
          </a:xfrm>
          <a:prstGeom prst="rect">
            <a:avLst/>
          </a:prstGeom>
          <a:noFill/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903663" y="1871663"/>
            <a:ext cx="463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7" descr="G:\хохлома\х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G:\хохлома\х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692275" y="3644900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516688" y="1557338"/>
            <a:ext cx="129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/>
              <a:t>Ы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216775" y="503396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567488" y="4292600"/>
            <a:ext cx="1946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/>
              <a:t>ХА</a:t>
            </a:r>
          </a:p>
        </p:txBody>
      </p:sp>
      <p:pic>
        <p:nvPicPr>
          <p:cNvPr id="38927" name="Picture 15" descr="backpack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052513"/>
            <a:ext cx="1628775" cy="1939925"/>
          </a:xfrm>
          <a:prstGeom prst="rect">
            <a:avLst/>
          </a:prstGeom>
          <a:noFill/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859338" y="95250"/>
            <a:ext cx="1403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pic>
        <p:nvPicPr>
          <p:cNvPr id="38930" name="Picture 18" descr="Картинка 70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3933825"/>
            <a:ext cx="1368425" cy="1870075"/>
          </a:xfrm>
          <a:prstGeom prst="rect">
            <a:avLst/>
          </a:prstGeom>
          <a:noFill/>
        </p:spPr>
      </p:pic>
      <p:pic>
        <p:nvPicPr>
          <p:cNvPr id="38932" name="Picture 20" descr="Картинка 41 из 1110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4005263"/>
            <a:ext cx="1873250" cy="1800225"/>
          </a:xfrm>
          <a:prstGeom prst="rect">
            <a:avLst/>
          </a:prstGeom>
          <a:noFill/>
        </p:spPr>
      </p:pic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327400" y="2925763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/>
              <a:t>,,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992813" y="2925763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/>
              <a:t>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14290"/>
            <a:ext cx="4214810" cy="3371848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3624338"/>
            <a:ext cx="4000528" cy="3009326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1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14935" y="714356"/>
            <a:ext cx="3929065" cy="114300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Василиса 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Премудрая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6"/>
          <p:cNvSpPr txBox="1">
            <a:spLocks/>
          </p:cNvSpPr>
          <p:nvPr/>
        </p:nvSpPr>
        <p:spPr>
          <a:xfrm>
            <a:off x="928662" y="5072074"/>
            <a:ext cx="3929065" cy="85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Царевна-лебедь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05370"/>
            <a:ext cx="4214810" cy="3161107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3000372"/>
            <a:ext cx="3214710" cy="3590899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sp>
        <p:nvSpPr>
          <p:cNvPr id="1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14935" y="714356"/>
            <a:ext cx="3929065" cy="852487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Настенька из сказки «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Морозко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6"/>
          <p:cNvSpPr txBox="1">
            <a:spLocks/>
          </p:cNvSpPr>
          <p:nvPr/>
        </p:nvSpPr>
        <p:spPr>
          <a:xfrm>
            <a:off x="928662" y="5072074"/>
            <a:ext cx="3929065" cy="85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Елена Прекрасная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068" y="214290"/>
            <a:ext cx="8143932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Рубаха-основа женского народного костюма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нирование0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1785926"/>
            <a:ext cx="2850831" cy="4717448"/>
          </a:xfrm>
          <a:prstGeom prst="rect">
            <a:avLst/>
          </a:prstGeom>
        </p:spPr>
      </p:pic>
      <p:pic>
        <p:nvPicPr>
          <p:cNvPr id="6" name="Рисунок 5" descr="patro-geometric-vermell_270-159889 - копия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93232" y="2893229"/>
            <a:ext cx="6858001" cy="1071538"/>
          </a:xfrm>
          <a:prstGeom prst="rect">
            <a:avLst/>
          </a:prstGeom>
        </p:spPr>
      </p:pic>
      <p:pic>
        <p:nvPicPr>
          <p:cNvPr id="8" name="Рисунок 7" descr="сканирование00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88486" y="1785926"/>
            <a:ext cx="2245695" cy="471744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0"/>
            <a:ext cx="8143932" cy="1500222"/>
          </a:xfrm>
        </p:spPr>
        <p:txBody>
          <a:bodyPr>
            <a:normAutofit lnSpcReduction="10000"/>
          </a:bodyPr>
          <a:lstStyle/>
          <a:p>
            <a:pPr indent="45720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 века в быт входят пестротканые рубахи из хлопчатобумажной ткани фабричного производства.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atro-geometric-vermell_270-159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62" cy="6858000"/>
          </a:xfrm>
          <a:prstGeom prst="rect">
            <a:avLst/>
          </a:prstGeom>
        </p:spPr>
      </p:pic>
      <p:pic>
        <p:nvPicPr>
          <p:cNvPr id="4" name="Рисунок 3" descr="52932755_skazki01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042" y="1643050"/>
            <a:ext cx="2357454" cy="4849506"/>
          </a:xfrm>
          <a:prstGeom prst="rect">
            <a:avLst/>
          </a:prstGeom>
        </p:spPr>
      </p:pic>
      <p:pic>
        <p:nvPicPr>
          <p:cNvPr id="5" name="Рисунок 4" descr="52932755_skazki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96984" y="1643050"/>
            <a:ext cx="3439443" cy="478634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"/>
            <a:ext cx="8072462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Рубаха простого народа шилась из домотканой льняной материи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214422"/>
            <a:ext cx="3917908" cy="5062552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14422"/>
            <a:ext cx="3500462" cy="5000660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932755_skazki0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2000240"/>
            <a:ext cx="3357586" cy="4349062"/>
          </a:xfrm>
          <a:prstGeom prst="rect">
            <a:avLst/>
          </a:prstGeom>
        </p:spPr>
      </p:pic>
      <p:pic>
        <p:nvPicPr>
          <p:cNvPr id="9" name="Рисунок 8" descr="52932192_skazki01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2000241"/>
            <a:ext cx="3357586" cy="4286280"/>
          </a:xfrm>
          <a:prstGeom prst="rect">
            <a:avLst/>
          </a:prstGeom>
        </p:spPr>
      </p:pic>
      <p:pic>
        <p:nvPicPr>
          <p:cNvPr id="10" name="Рисунок 9" descr="1239051558_russian-embroidery-ornament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sp>
        <p:nvSpPr>
          <p:cNvPr id="1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8286776" cy="11430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Рубашки дворянок и боярышень были шелковыми, из тканей, привезенных из дальних стран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F:\%D1%80%D1%83%D0%B1%D0%B0%D1%85%D0%B8- %D0%BF%D0%BE%D0%BA%D0%BE%D1%81%D0%B8%D1%86%D1%8B 1\%D1%80%D1%83%D0%B1%D0%B0%D1%85%D0%B0 %D0%B4%D0%BB%D1%8F %D0%B4%D0%B2%D0%BE%D1%80%D1%8F%D0%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F:\%D1%80%D1%83%D0%B1%D0%B0%D1%85%D0%B8- %D0%BF%D0%BE%D0%BA%D0%BE%D1%81%D0%B8%D1%86%D1%8B 1\%D1%80%D1%83%D0%B1%D0%B0%D1%85%D0%B0 %D0%B4%D0%BB%D1%8F %D0%B4%D0%B2%D0%BE%D1%80%D1%8F%D0%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F:\%D1%80%D1%83%D0%B1%D0%B0%D1%85%D0%B8- %D0%BF%D0%BE%D0%BA%D0%BE%D1%81%D0%B8%D1%86%D1%8B 1\%D1%80%D1%83%D0%B1%D0%B0%D1%85%D0%B0 %D0%B4%D0%BB%D1%8F %D0%B4%D0%B2%D0%BE%D1%80%D1%8F%D0%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T4CTUPCNHN5M-1247183403-627</_dlc_DocId>
    <_dlc_DocIdUrl xmlns="c71519f2-859d-46c1-a1b6-2941efed936d">
      <Url>http://edu-sps.koiro.local/chuhloma/Ved/1/obrasovanie/distanzionnoe/_layouts/15/DocIdRedir.aspx?ID=T4CTUPCNHN5M-1247183403-627</Url>
      <Description>T4CTUPCNHN5M-1247183403-627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9CEF7-0C13-478A-B32A-F4D533F2BA00}"/>
</file>

<file path=customXml/itemProps2.xml><?xml version="1.0" encoding="utf-8"?>
<ds:datastoreItem xmlns:ds="http://schemas.openxmlformats.org/officeDocument/2006/customXml" ds:itemID="{D02FC7B1-EE24-4CDD-9CB1-43B06A1F9950}"/>
</file>

<file path=customXml/itemProps3.xml><?xml version="1.0" encoding="utf-8"?>
<ds:datastoreItem xmlns:ds="http://schemas.openxmlformats.org/officeDocument/2006/customXml" ds:itemID="{2F22A56E-BB63-4218-9E8C-1409A900FDBE}"/>
</file>

<file path=customXml/itemProps4.xml><?xml version="1.0" encoding="utf-8"?>
<ds:datastoreItem xmlns:ds="http://schemas.openxmlformats.org/officeDocument/2006/customXml" ds:itemID="{BF1C1272-43E6-4FC9-A8F0-090C87FBB9FC}"/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480</Words>
  <Application>Microsoft Office PowerPoint</Application>
  <PresentationFormat>Экран (4:3)</PresentationFormat>
  <Paragraphs>68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Русский народный костюм.</vt:lpstr>
      <vt:lpstr>Презентация PowerPoint</vt:lpstr>
      <vt:lpstr>В русские старинные костюмы одеты героини ваших любимых сказок. </vt:lpstr>
      <vt:lpstr>Презентация PowerPoint</vt:lpstr>
      <vt:lpstr>Презентация PowerPoint</vt:lpstr>
      <vt:lpstr>Рубаха-основа женского народного костюма</vt:lpstr>
      <vt:lpstr>Презентация PowerPoint</vt:lpstr>
      <vt:lpstr>Рубаха простого народа шилась из домотканой льняной материи</vt:lpstr>
      <vt:lpstr>Презентация PowerPoint</vt:lpstr>
      <vt:lpstr>Презентация PowerPoint</vt:lpstr>
      <vt:lpstr>Два основных комплекта женского костюма</vt:lpstr>
      <vt:lpstr>Презентация PowerPoint</vt:lpstr>
      <vt:lpstr>Сарафан- это одежда без рукавов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99</cp:revision>
  <dcterms:created xsi:type="dcterms:W3CDTF">2015-02-01T08:22:33Z</dcterms:created>
  <dcterms:modified xsi:type="dcterms:W3CDTF">2020-04-08T09:53:55Z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f6cd949f-b164-4880-b271-391e037ed9c7</vt:lpwstr>
  </property>
</Properties>
</file>