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91FAC-8B85-4423-88D8-73781C06E6C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55D31-CE3B-4CF6-BE3D-318BBCAF6F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Переплётные работы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Изготовление блокнота </a:t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/без сшивания/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ru-RU" sz="2000" b="1" dirty="0" smtClean="0"/>
              <a:t>Для изготовления блокнота понадобятся:</a:t>
            </a:r>
          </a:p>
          <a:p>
            <a:endParaRPr lang="ru-RU" sz="2000" b="1" dirty="0" smtClean="0"/>
          </a:p>
          <a:p>
            <a:r>
              <a:rPr lang="ru-RU" dirty="0" smtClean="0"/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тетрадных листов в клетку(остатки от рабочих тетрадей);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Ножницы;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Клей;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Линейка, карандаш;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Канцелярские зажимы (2 штуки);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Цветной картон, цветная бумага;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Картинка для украшения обложки.</a:t>
            </a:r>
          </a:p>
          <a:p>
            <a:endParaRPr lang="ru-RU" dirty="0"/>
          </a:p>
        </p:txBody>
      </p:sp>
      <p:pic>
        <p:nvPicPr>
          <p:cNvPr id="4" name="Содержимое 2" descr="DSCN155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58364E"/>
              </a:clrFrom>
              <a:clrTo>
                <a:srgbClr val="58364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rot="4151395">
            <a:off x="5661839" y="2901410"/>
            <a:ext cx="2869944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i="1" spc="3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ВЫПОЛНЕНИЯ РАБОТЫ:</a:t>
            </a:r>
            <a:br>
              <a:rPr lang="ru-RU" b="1" i="1" spc="3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buFont typeface="+mj-lt"/>
              <a:buAutoNum type="arabicParenR"/>
            </a:pPr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ТБ при работе с ножницами, клеем;</a:t>
            </a:r>
          </a:p>
          <a:p>
            <a:pPr>
              <a:buFont typeface="+mj-lt"/>
              <a:buAutoNum type="arabicParenR"/>
            </a:pPr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листов для блока;</a:t>
            </a:r>
          </a:p>
          <a:p>
            <a:pPr>
              <a:buFont typeface="+mj-lt"/>
              <a:buAutoNum type="arabicParenR"/>
            </a:pPr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Склеивание листов в корешке;</a:t>
            </a:r>
          </a:p>
          <a:p>
            <a:pPr>
              <a:buFont typeface="+mj-lt"/>
              <a:buAutoNum type="arabicParenR"/>
            </a:pPr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частей обложки;</a:t>
            </a:r>
          </a:p>
          <a:p>
            <a:pPr>
              <a:buFont typeface="+mj-lt"/>
              <a:buAutoNum type="arabicParenR"/>
            </a:pPr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Сборка блокнота;</a:t>
            </a:r>
          </a:p>
          <a:p>
            <a:pPr>
              <a:buFont typeface="+mj-lt"/>
              <a:buAutoNum type="arabicParenR"/>
            </a:pPr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Оформление корешка блокнота;</a:t>
            </a:r>
          </a:p>
          <a:p>
            <a:pPr>
              <a:buFont typeface="+mj-lt"/>
              <a:buAutoNum type="arabicParenR"/>
            </a:pPr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Украшение обложки.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листов для блока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блокнота в 12 листов берём 6 тетрадных листков в клетку;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Отмеряем длину 15 см (13 + 2) и ширину 10 см;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Вырезаем из 6 листов  - 12 страничек блокнота;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Ровно сложив, скрепляем зажимами в нижней части.</a:t>
            </a:r>
          </a:p>
          <a:p>
            <a:endParaRPr lang="ru-RU" dirty="0"/>
          </a:p>
        </p:txBody>
      </p:sp>
      <p:pic>
        <p:nvPicPr>
          <p:cNvPr id="4" name="Рисунок 3" descr="DSCN15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75856" y="3861048"/>
            <a:ext cx="2016224" cy="25442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Склеивание листов в корешке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Последовательно приклеиваем листки друг с другом в области «полей»;</a:t>
            </a:r>
          </a:p>
          <a:p>
            <a:pPr marL="457200" indent="-457200">
              <a:buFont typeface="+mj-lt"/>
              <a:buAutoNum type="arabicParenR"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Следим за тем, чтобы они лежали ровно.</a:t>
            </a:r>
          </a:p>
          <a:p>
            <a:endParaRPr lang="ru-RU" dirty="0"/>
          </a:p>
        </p:txBody>
      </p:sp>
      <p:pic>
        <p:nvPicPr>
          <p:cNvPr id="4" name="Рисунок 3" descr="DSCN15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627784" y="3140968"/>
            <a:ext cx="3755765" cy="24794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Оформление корешка блокнота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корешка выберем цветную бумагу;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Вырезаем прямоугольник  </a:t>
            </a:r>
            <a:r>
              <a:rPr lang="ru-RU" sz="2400" b="1" i="1" spc="3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см </a:t>
            </a:r>
            <a:r>
              <a:rPr lang="ru-RU" sz="2400" b="1" i="1" spc="3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400" b="1" i="1" spc="3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см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Разделим линией прямоугольник по длине и рядом (1 2 мм) с карандашной линией проведём линии ножницами;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Согнём по бороздкам корешок блокнота.</a:t>
            </a:r>
          </a:p>
          <a:p>
            <a:endParaRPr lang="ru-RU" dirty="0"/>
          </a:p>
        </p:txBody>
      </p:sp>
      <p:pic>
        <p:nvPicPr>
          <p:cNvPr id="4" name="Рисунок 3" descr="DSCN15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528" y="4077072"/>
            <a:ext cx="3713067" cy="1854209"/>
          </a:xfrm>
          <a:prstGeom prst="rect">
            <a:avLst/>
          </a:prstGeom>
        </p:spPr>
      </p:pic>
      <p:pic>
        <p:nvPicPr>
          <p:cNvPr id="5" name="Рисунок 4" descr="DSCN155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643570" y="3957641"/>
            <a:ext cx="3000396" cy="240031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Оформление корешка блокнота</a:t>
            </a:r>
            <a:b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Украшение обложки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Приклеим корешок;</a:t>
            </a:r>
          </a:p>
          <a:p>
            <a:pPr marL="457200" indent="-457200">
              <a:buFont typeface="+mj-lt"/>
              <a:buAutoNum type="arabicParenR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Выберем украшение для обложки;</a:t>
            </a:r>
          </a:p>
          <a:p>
            <a:pPr marL="457200" indent="-457200">
              <a:buFont typeface="+mj-lt"/>
              <a:buAutoNum type="arabicParenR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Вырезаем картинку, приклеиваем.</a:t>
            </a:r>
          </a:p>
          <a:p>
            <a:endParaRPr lang="ru-RU" dirty="0"/>
          </a:p>
        </p:txBody>
      </p:sp>
      <p:pic>
        <p:nvPicPr>
          <p:cNvPr id="4" name="Рисунок 3" descr="DSCN155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123728" y="3212976"/>
            <a:ext cx="4735919" cy="32861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3D157FCDDD7C4699D79C50E3755AEC" ma:contentTypeVersion="2" ma:contentTypeDescription="Создание документа." ma:contentTypeScope="" ma:versionID="4ae031b9fb119beb936c3baa3cf98c46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0f1a79fbf3b54a4e7e1fbdad297d0f0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T4CTUPCNHN5M-1247183403-1569</_dlc_DocId>
    <_dlc_DocIdUrl xmlns="c71519f2-859d-46c1-a1b6-2941efed936d">
      <Url>http://edu-sps.koiro.local/chuhloma/Ved/1/obrasovanie/distanzionnoe/_layouts/15/DocIdRedir.aspx?ID=T4CTUPCNHN5M-1247183403-1569</Url>
      <Description>T4CTUPCNHN5M-1247183403-1569</Description>
    </_dlc_DocIdUrl>
  </documentManagement>
</p:properties>
</file>

<file path=customXml/itemProps1.xml><?xml version="1.0" encoding="utf-8"?>
<ds:datastoreItem xmlns:ds="http://schemas.openxmlformats.org/officeDocument/2006/customXml" ds:itemID="{1E43910A-A8A5-4B95-9389-01B1B2DB43DF}"/>
</file>

<file path=customXml/itemProps2.xml><?xml version="1.0" encoding="utf-8"?>
<ds:datastoreItem xmlns:ds="http://schemas.openxmlformats.org/officeDocument/2006/customXml" ds:itemID="{C532D130-25CD-4360-AEC0-276533F2CF0B}"/>
</file>

<file path=customXml/itemProps3.xml><?xml version="1.0" encoding="utf-8"?>
<ds:datastoreItem xmlns:ds="http://schemas.openxmlformats.org/officeDocument/2006/customXml" ds:itemID="{C18D740D-0283-45DF-BE89-CDA7BCCFEBAD}"/>
</file>

<file path=customXml/itemProps4.xml><?xml version="1.0" encoding="utf-8"?>
<ds:datastoreItem xmlns:ds="http://schemas.openxmlformats.org/officeDocument/2006/customXml" ds:itemID="{6FD86EA3-E119-4C0F-B5A0-AAC289BD1554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214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Переплётные работы Изготовление блокнота  /без сшивания/</vt:lpstr>
      <vt:lpstr>Слайд 2</vt:lpstr>
      <vt:lpstr>ПЛАН ВЫПОЛНЕНИЯ РАБОТЫ: </vt:lpstr>
      <vt:lpstr>Подготовка листов для блока</vt:lpstr>
      <vt:lpstr>Склеивание листов в корешке</vt:lpstr>
      <vt:lpstr>Оформление корешка блокнота</vt:lpstr>
      <vt:lpstr>Оформление корешка блокнота  Украшение обложки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Переплётные работы Изготовление блокнота  /без сшивания/</dc:title>
  <dc:creator>Admin</dc:creator>
  <cp:lastModifiedBy>Admin</cp:lastModifiedBy>
  <cp:revision>1</cp:revision>
  <dcterms:created xsi:type="dcterms:W3CDTF">2020-05-18T22:56:49Z</dcterms:created>
  <dcterms:modified xsi:type="dcterms:W3CDTF">2020-05-18T23:05:33Z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0x010100E23D157FCDDD7C4699D79C50E3755AEC</vt:lpwstr>
  </property>
  <property fmtid="{D5CDD505-2E9C-101B-9397-08002B2CF9AE}" pid="3" name="_dlc_DocIdItemGuid">
    <vt:lpwstr>7830943d-a663-4747-9cb9-deec1f00761d</vt:lpwstr>
  </property>
</Properties>
</file>