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>
        <p:scale>
          <a:sx n="81" d="100"/>
          <a:sy n="81" d="100"/>
        </p:scale>
        <p:origin x="72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0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67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8374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08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3798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998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28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893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92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586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6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321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52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00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49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455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259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573438"/>
            <a:ext cx="8915399" cy="1115877"/>
          </a:xfrm>
        </p:spPr>
        <p:txBody>
          <a:bodyPr>
            <a:noAutofit/>
          </a:bodyPr>
          <a:lstStyle/>
          <a:p>
            <a:r>
              <a:rPr lang="ru-RU" sz="4400" b="1" i="1" u="sng" dirty="0" smtClean="0"/>
              <a:t/>
            </a:r>
            <a:br>
              <a:rPr lang="ru-RU" sz="4400" b="1" i="1" u="sng" dirty="0" smtClean="0"/>
            </a:b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Прыжок в длину с места.</a:t>
            </a:r>
            <a:endParaRPr lang="ru-RU" sz="4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06" t="503" r="5876" b="7540"/>
          <a:stretch/>
        </p:blipFill>
        <p:spPr>
          <a:xfrm>
            <a:off x="2960177" y="2309247"/>
            <a:ext cx="4974956" cy="415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67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выполнять прыжок в длину?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проведением контрольных испытаний всегда следует немного потренироваться. До того как делать прыжки с места, необходимо ознакомиться с теорией.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1" y="1264555"/>
            <a:ext cx="3053166" cy="279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668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1898" y="201479"/>
            <a:ext cx="64937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Выделяют следующие стадии в упражнении: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1.Подготовка к отталкиванию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На данном этапе спортсмен принимает правильную позу, чтобы сделать максимально сильный толчок. Для выполнения упражнения человек встает у линии, расставив ноги на ширине плеч или чуть уже, затем поднимает руки вверх, одновременно поднимаясь на носки и прогибаясь в пояснице. Затем следует обратное движение. Руки опускаются вниз и отводятся назад, ноги ставятся на всю стопу, при этом сгибаются колени и тазобедренный сустав, корпус выносится чуть вперед.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0" t="-486" r="55751" b="-3631"/>
          <a:stretch/>
        </p:blipFill>
        <p:spPr>
          <a:xfrm>
            <a:off x="268903" y="201478"/>
            <a:ext cx="4689960" cy="644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104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5817" y="515622"/>
            <a:ext cx="5227798" cy="469180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Отталкивание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Начинается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224" t="-1" r="19555" b="1215"/>
          <a:stretch/>
        </p:blipFill>
        <p:spPr>
          <a:xfrm>
            <a:off x="1595531" y="438126"/>
            <a:ext cx="3394127" cy="56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6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0" y="624110"/>
            <a:ext cx="5103811" cy="576119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3.Полет: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209" b="5150"/>
          <a:stretch/>
        </p:blipFill>
        <p:spPr>
          <a:xfrm>
            <a:off x="1605664" y="342756"/>
            <a:ext cx="4029559" cy="55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584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3341" y="624110"/>
            <a:ext cx="5744905" cy="59626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4.Приземление: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5639" y="377926"/>
            <a:ext cx="4456687" cy="59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062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Попробуй выполнить прыжок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6095" y="2438095"/>
            <a:ext cx="9360977" cy="31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491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Желаю успехов в твоём обучении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327" t="25195" r="5174" b="1718"/>
          <a:stretch/>
        </p:blipFill>
        <p:spPr>
          <a:xfrm>
            <a:off x="3533614" y="3037667"/>
            <a:ext cx="4881966" cy="328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30021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T4CTUPCNHN5M-1247183403-1303</_dlc_DocId>
    <_dlc_DocIdUrl xmlns="c71519f2-859d-46c1-a1b6-2941efed936d">
      <Url>http://edu-sps.koiro.local/chuhloma/Ved/1/obrasovanie/distanzionnoe/_layouts/15/DocIdRedir.aspx?ID=T4CTUPCNHN5M-1247183403-1303</Url>
      <Description>T4CTUPCNHN5M-1247183403-1303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E0CF807-EA97-47EE-9A12-7FE78A8E831F}"/>
</file>

<file path=customXml/itemProps2.xml><?xml version="1.0" encoding="utf-8"?>
<ds:datastoreItem xmlns:ds="http://schemas.openxmlformats.org/officeDocument/2006/customXml" ds:itemID="{C7B33687-A242-4920-8755-81ECED57F73E}"/>
</file>

<file path=customXml/itemProps3.xml><?xml version="1.0" encoding="utf-8"?>
<ds:datastoreItem xmlns:ds="http://schemas.openxmlformats.org/officeDocument/2006/customXml" ds:itemID="{94C5460B-8FFB-4AFC-AA7B-E2D1687F792B}"/>
</file>

<file path=customXml/itemProps4.xml><?xml version="1.0" encoding="utf-8"?>
<ds:datastoreItem xmlns:ds="http://schemas.openxmlformats.org/officeDocument/2006/customXml" ds:itemID="{1F48E4B8-5F55-4F9F-BA57-92D514C3823E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107</Words>
  <Application>Microsoft Office PowerPoint</Application>
  <PresentationFormat>Произвольный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Прыжок в длину с места.</vt:lpstr>
      <vt:lpstr>Как выполнять прыжок в длину?         Перед проведением контрольных испытаний всегда следует немного потренироваться. До того как делать прыжки с места, необходимо ознакомиться с теорией. </vt:lpstr>
      <vt:lpstr>Слайд 3</vt:lpstr>
      <vt:lpstr>2. Отталкивание.  Начинается 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vt:lpstr>
      <vt:lpstr>3.Полет:  После 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vt:lpstr>
      <vt:lpstr>4.Приземление:  Когда 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vt:lpstr>
      <vt:lpstr>Попробуй выполнить прыжок</vt:lpstr>
      <vt:lpstr>Спасибо за внимание!  Желаю успехов в твоём обучении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Легкая атлетика. Прыжок в длину с места.</dc:title>
  <dc:creator>Comp</dc:creator>
  <cp:lastModifiedBy>Пользователь</cp:lastModifiedBy>
  <cp:revision>10</cp:revision>
  <dcterms:created xsi:type="dcterms:W3CDTF">2018-04-14T20:56:37Z</dcterms:created>
  <dcterms:modified xsi:type="dcterms:W3CDTF">2020-05-11T08:53:52Z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9d8ac063-4cf2-4201-9b7e-652c2383eed9</vt:lpwstr>
  </property>
</Properties>
</file>