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959" autoAdjust="0"/>
    <p:restoredTop sz="94660"/>
  </p:normalViewPr>
  <p:slideViewPr>
    <p:cSldViewPr snapToGrid="0">
      <p:cViewPr>
        <p:scale>
          <a:sx n="81" d="100"/>
          <a:sy n="81" d="100"/>
        </p:scale>
        <p:origin x="72" y="-6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8065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0675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283744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5081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2379847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8998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6287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8931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4923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5861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865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321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0528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2006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349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4559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1959C-4489-4E66-964D-318C1137E578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28FEA48-F8C0-473A-BCE2-C1EAEC21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2598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573438"/>
            <a:ext cx="8915399" cy="1115877"/>
          </a:xfrm>
        </p:spPr>
        <p:txBody>
          <a:bodyPr>
            <a:noAutofit/>
          </a:bodyPr>
          <a:lstStyle/>
          <a:p>
            <a:r>
              <a:rPr lang="ru-RU" sz="4400" b="1" i="1" u="sng" dirty="0" smtClean="0"/>
              <a:t/>
            </a:r>
            <a:br>
              <a:rPr lang="ru-RU" sz="4400" b="1" i="1" u="sng" dirty="0" smtClean="0"/>
            </a:br>
            <a:r>
              <a:rPr lang="ru-RU" sz="4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Прыжок в длину с места.</a:t>
            </a:r>
            <a:endParaRPr lang="ru-RU" sz="44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06" t="503" r="5876" b="7540"/>
          <a:stretch/>
        </p:blipFill>
        <p:spPr>
          <a:xfrm>
            <a:off x="2960177" y="2309247"/>
            <a:ext cx="4974956" cy="4153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8672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выполнять прыжок в длину?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Перед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проведением контрольных испытаний всегда следует немного потренироваться. До того как делать прыжки с места, необходимо ознакомиться с теорией.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00801" y="1264555"/>
            <a:ext cx="3053166" cy="2796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06682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01898" y="201479"/>
            <a:ext cx="649379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Выделяют следующие стадии в упражнении: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1.Подготовка к отталкиванию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На данном этапе спортсмен принимает правильную позу, чтобы сделать максимально сильный толчок. Для выполнения упражнения человек встает у линии, расставив ноги на ширине плеч или чуть уже, затем поднимает руки вверх, одновременно поднимаясь на носки и прогибаясь в пояснице. Затем следует обратное движение. Руки опускаются вниз и отводятся назад, ноги ставятся на всю стопу, при этом сгибаются колени и тазобедренный сустав, корпус выносится чуть вперед.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0" t="-486" r="55751" b="-3631"/>
          <a:stretch/>
        </p:blipFill>
        <p:spPr>
          <a:xfrm>
            <a:off x="268903" y="201478"/>
            <a:ext cx="4689960" cy="6440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81046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5817" y="515622"/>
            <a:ext cx="5227798" cy="4691809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Отталкивание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Начинается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тогда, когда тазобедренный сустав распрямляется, руки при этом нужно резко выбросить вперед. Завершается отталкивание разгибанием коленных суставов и отрыванием стоп от поверхности.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4224" t="-1" r="19555" b="1215"/>
          <a:stretch/>
        </p:blipFill>
        <p:spPr>
          <a:xfrm>
            <a:off x="1595531" y="438126"/>
            <a:ext cx="3394127" cy="564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76629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00" y="624110"/>
            <a:ext cx="5103811" cy="576119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3.Полет: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отталкивания тело прыгуна вытягивается в струну, колени подтягиваются к груди. В завершающей стадии полета руки опускаются вниз, а стопы выносятся вперед.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7209" b="5150"/>
          <a:stretch/>
        </p:blipFill>
        <p:spPr>
          <a:xfrm>
            <a:off x="1605664" y="342756"/>
            <a:ext cx="4029559" cy="5517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85846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3341" y="624110"/>
            <a:ext cx="5744905" cy="596267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4.Приземление: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Когда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ноги касаются земли, руки нужно вывести вперед для сохранения равновесия. Ноги при этом сгибаются в коленных суставах, приземление должно быть упругим. Остановившись, прыгун выпрямляется и уходит из зоны проведения испытаний.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45639" y="377926"/>
            <a:ext cx="4456687" cy="5962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80628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Попробуй выполнить прыжок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6095" y="2438095"/>
            <a:ext cx="9360977" cy="3124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44916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 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Желаю успехов в твоём обучении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327" t="25195" r="5174" b="1718"/>
          <a:stretch/>
        </p:blipFill>
        <p:spPr>
          <a:xfrm>
            <a:off x="3533614" y="3037667"/>
            <a:ext cx="4881966" cy="328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6300214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23D157FCDDD7C4699D79C50E3755AEC" ma:contentTypeVersion="2" ma:contentTypeDescription="Создание документа." ma:contentTypeScope="" ma:versionID="4ae031b9fb119beb936c3baa3cf98c46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0f1a79fbf3b54a4e7e1fbdad297d0f02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T4CTUPCNHN5M-1247183403-1301</_dlc_DocId>
    <_dlc_DocIdUrl xmlns="c71519f2-859d-46c1-a1b6-2941efed936d">
      <Url>http://edu-sps.koiro.local/chuhloma/Ved/1/obrasovanie/distanzionnoe/_layouts/15/DocIdRedir.aspx?ID=T4CTUPCNHN5M-1247183403-1301</Url>
      <Description>T4CTUPCNHN5M-1247183403-1301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9E323F2-1E52-4FBA-B967-DF1393F92C40}"/>
</file>

<file path=customXml/itemProps2.xml><?xml version="1.0" encoding="utf-8"?>
<ds:datastoreItem xmlns:ds="http://schemas.openxmlformats.org/officeDocument/2006/customXml" ds:itemID="{8F4CA3B5-8D54-48E7-96AF-268B468C97C9}"/>
</file>

<file path=customXml/itemProps3.xml><?xml version="1.0" encoding="utf-8"?>
<ds:datastoreItem xmlns:ds="http://schemas.openxmlformats.org/officeDocument/2006/customXml" ds:itemID="{1ECFCA3F-37FE-43B4-9B3D-91D035153768}"/>
</file>

<file path=customXml/itemProps4.xml><?xml version="1.0" encoding="utf-8"?>
<ds:datastoreItem xmlns:ds="http://schemas.openxmlformats.org/officeDocument/2006/customXml" ds:itemID="{650A2C63-3B61-46AA-8ADB-279384F1225D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77</TotalTime>
  <Words>107</Words>
  <Application>Microsoft Office PowerPoint</Application>
  <PresentationFormat>Произвольный</PresentationFormat>
  <Paragraphs>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Легкий дым</vt:lpstr>
      <vt:lpstr> Прыжок в длину с места.</vt:lpstr>
      <vt:lpstr>Как выполнять прыжок в длину?         Перед проведением контрольных испытаний всегда следует немного потренироваться. До того как делать прыжки с места, необходимо ознакомиться с теорией. </vt:lpstr>
      <vt:lpstr>Слайд 3</vt:lpstr>
      <vt:lpstr>2. Отталкивание.  Начинается тогда, когда тазобедренный сустав распрямляется, руки при этом нужно резко выбросить вперед. Завершается отталкивание разгибанием коленных суставов и отрыванием стоп от поверхности. </vt:lpstr>
      <vt:lpstr>3.Полет:  После отталкивания тело прыгуна вытягивается в струну, колени подтягиваются к груди. В завершающей стадии полета руки опускаются вниз, а стопы выносятся вперед. </vt:lpstr>
      <vt:lpstr>4.Приземление:  Когда ноги касаются земли, руки нужно вывести вперед для сохранения равновесия. Ноги при этом сгибаются в коленных суставах, приземление должно быть упругим. Остановившись, прыгун выпрямляется и уходит из зоны проведения испытаний. </vt:lpstr>
      <vt:lpstr>Попробуй выполнить прыжок</vt:lpstr>
      <vt:lpstr>Спасибо за внимание!  Желаю успехов в твоём обучении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Легкая атлетика. Прыжок в длину с места.</dc:title>
  <dc:creator>Comp</dc:creator>
  <cp:lastModifiedBy>Пользователь</cp:lastModifiedBy>
  <cp:revision>10</cp:revision>
  <dcterms:created xsi:type="dcterms:W3CDTF">2018-04-14T20:56:37Z</dcterms:created>
  <dcterms:modified xsi:type="dcterms:W3CDTF">2020-05-11T08:53:52Z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0x010100E23D157FCDDD7C4699D79C50E3755AEC</vt:lpwstr>
  </property>
  <property fmtid="{D5CDD505-2E9C-101B-9397-08002B2CF9AE}" pid="3" name="_dlc_DocIdItemGuid">
    <vt:lpwstr>911e1019-81a1-41f1-9cdf-151816138792</vt:lpwstr>
  </property>
</Properties>
</file>