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256" r:id="rId2"/>
    <p:sldId id="276" r:id="rId3"/>
    <p:sldId id="272" r:id="rId4"/>
    <p:sldId id="261" r:id="rId5"/>
    <p:sldId id="262" r:id="rId6"/>
    <p:sldId id="263" r:id="rId7"/>
    <p:sldId id="278" r:id="rId8"/>
    <p:sldId id="277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EE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6A791-B5AE-49F6-98C2-E90296789673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952B1-1E75-4D04-A235-5CBF3E418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840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</a:rPr>
              <a:t>«Мы рисуем!»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764704"/>
            <a:ext cx="7776864" cy="5617764"/>
          </a:xfrm>
        </p:spPr>
        <p:txBody>
          <a:bodyPr>
            <a:normAutofit/>
          </a:bodyPr>
          <a:lstStyle/>
          <a:p>
            <a:pPr algn="just"/>
            <a:endParaRPr lang="ru-RU" dirty="0" smtClean="0"/>
          </a:p>
          <a:p>
            <a:pPr algn="ctr"/>
            <a:r>
              <a:rPr lang="ru-RU" i="1" dirty="0" smtClean="0">
                <a:solidFill>
                  <a:srgbClr val="FFFF00"/>
                </a:solidFill>
              </a:rPr>
              <a:t>В нашей школе  с 15 по 20 мая</a:t>
            </a:r>
          </a:p>
          <a:p>
            <a:pPr algn="ctr"/>
            <a:r>
              <a:rPr lang="ru-RU" i="1" dirty="0" smtClean="0">
                <a:solidFill>
                  <a:srgbClr val="FFFF00"/>
                </a:solidFill>
              </a:rPr>
              <a:t> проводился конкурс-выставка рисунков,</a:t>
            </a:r>
          </a:p>
          <a:p>
            <a:pPr algn="ctr"/>
            <a:r>
              <a:rPr lang="ru-RU" i="1" dirty="0" smtClean="0">
                <a:solidFill>
                  <a:srgbClr val="FFFF00"/>
                </a:solidFill>
              </a:rPr>
              <a:t> посвящённый Международному дню семьи, который отмечался 15 мая </a:t>
            </a:r>
          </a:p>
          <a:p>
            <a:pPr algn="ctr"/>
            <a:endParaRPr lang="ru-RU" i="1" dirty="0" smtClean="0">
              <a:solidFill>
                <a:srgbClr val="FFFF00"/>
              </a:solidFill>
            </a:endParaRPr>
          </a:p>
          <a:p>
            <a:pPr algn="ctr"/>
            <a:endParaRPr lang="ru-RU" i="1" dirty="0" smtClean="0">
              <a:solidFill>
                <a:srgbClr val="FFFF00"/>
              </a:solidFill>
            </a:endParaRPr>
          </a:p>
          <a:p>
            <a:pPr algn="ctr"/>
            <a:endParaRPr lang="ru-RU" i="1" dirty="0" smtClean="0">
              <a:solidFill>
                <a:srgbClr val="FFFF00"/>
              </a:solidFill>
            </a:endParaRPr>
          </a:p>
          <a:p>
            <a:pPr algn="ctr"/>
            <a:endParaRPr lang="ru-RU" i="1" dirty="0" smtClean="0">
              <a:solidFill>
                <a:srgbClr val="FFFF00"/>
              </a:solidFill>
            </a:endParaRPr>
          </a:p>
          <a:p>
            <a:pPr algn="ctr"/>
            <a:endParaRPr lang="ru-RU" i="1" dirty="0" smtClean="0">
              <a:solidFill>
                <a:srgbClr val="FFFF00"/>
              </a:solidFill>
            </a:endParaRPr>
          </a:p>
          <a:p>
            <a:pPr algn="ctr"/>
            <a:endParaRPr lang="ru-RU" i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" name="Содержимое 3" descr="C:\Users\Admin\Desktop\папка №1\Конкурс рисунков Моя семья\s120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786058"/>
            <a:ext cx="5429288" cy="3741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«Мы рисуем!»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7239000" cy="435771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i="1" dirty="0" smtClean="0">
                <a:solidFill>
                  <a:srgbClr val="0070C0"/>
                </a:solidFill>
              </a:rPr>
              <a:t>Мы знаем, что каждый из наших ребят любит рисовать, творить, экспериментировать с красками, фломастерами, карандашами. А что может быть прекраснее </a:t>
            </a:r>
            <a:r>
              <a:rPr lang="ru-RU" sz="2400" b="1" i="1" dirty="0" smtClean="0">
                <a:solidFill>
                  <a:srgbClr val="0070C0"/>
                </a:solidFill>
              </a:rPr>
              <a:t>рисунка</a:t>
            </a:r>
            <a:r>
              <a:rPr lang="ru-RU" sz="2400" i="1" dirty="0" smtClean="0">
                <a:solidFill>
                  <a:srgbClr val="0070C0"/>
                </a:solidFill>
              </a:rPr>
              <a:t>, на котором изображена </a:t>
            </a:r>
            <a:r>
              <a:rPr lang="ru-RU" sz="2400" b="1" i="1" dirty="0" smtClean="0">
                <a:solidFill>
                  <a:srgbClr val="0070C0"/>
                </a:solidFill>
              </a:rPr>
              <a:t>семья</a:t>
            </a:r>
            <a:r>
              <a:rPr lang="ru-RU" sz="2400" i="1" dirty="0" smtClean="0">
                <a:solidFill>
                  <a:srgbClr val="0070C0"/>
                </a:solidFill>
              </a:rPr>
              <a:t>?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</a:p>
          <a:p>
            <a:pPr algn="just"/>
            <a:r>
              <a:rPr lang="ru-RU" sz="2400" b="1" i="1" dirty="0" smtClean="0">
                <a:solidFill>
                  <a:srgbClr val="0070C0"/>
                </a:solidFill>
              </a:rPr>
              <a:t> Семья – самое главное в жизни для каждого из нас. Семья – это близкие и родные люди, те, кому желаем добра и счастья, кого мы любим, с кого берем пример, о ком заботимся. Именно в семье мы учимся любви, заботе и уважению, ответственности.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2204864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Предлагаем вам посмотреть работы учащихся : 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/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                              </a:t>
            </a:r>
            <a:br>
              <a:rPr lang="ru-RU" sz="2400" i="1" dirty="0" smtClean="0">
                <a:solidFill>
                  <a:srgbClr val="FF0000"/>
                </a:solidFill>
              </a:rPr>
            </a:br>
            <a:r>
              <a:rPr lang="ru-RU" sz="2400" i="1" dirty="0" smtClean="0">
                <a:solidFill>
                  <a:srgbClr val="FF0000"/>
                </a:solidFill>
              </a:rPr>
              <a:t>Фомичёва </a:t>
            </a:r>
            <a:r>
              <a:rPr lang="ru-RU" sz="2400" i="1" dirty="0" err="1" smtClean="0">
                <a:solidFill>
                  <a:srgbClr val="FF0000"/>
                </a:solidFill>
              </a:rPr>
              <a:t>ульяна</a:t>
            </a:r>
            <a:r>
              <a:rPr lang="ru-RU" sz="2400" i="1" dirty="0" smtClean="0">
                <a:solidFill>
                  <a:srgbClr val="FF0000"/>
                </a:solidFill>
              </a:rPr>
              <a:t> 4 класс</a:t>
            </a:r>
            <a:endParaRPr lang="ru-RU" sz="24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29.05\семья\DSC_3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71363"/>
            <a:ext cx="5760640" cy="3803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6408712" cy="576064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  <a:latin typeface="Calibri" pitchFamily="34" charset="0"/>
              </a:rPr>
              <a:t>Кораблёв  </a:t>
            </a:r>
            <a:r>
              <a:rPr lang="ru-RU" sz="3200" i="1" dirty="0" err="1" smtClean="0">
                <a:solidFill>
                  <a:srgbClr val="FF0000"/>
                </a:solidFill>
                <a:latin typeface="Calibri" pitchFamily="34" charset="0"/>
              </a:rPr>
              <a:t>владимир</a:t>
            </a:r>
            <a:r>
              <a:rPr lang="ru-RU" sz="3200" i="1" dirty="0" smtClean="0">
                <a:solidFill>
                  <a:srgbClr val="FF0000"/>
                </a:solidFill>
                <a:latin typeface="Calibri" pitchFamily="34" charset="0"/>
              </a:rPr>
              <a:t> 3 класс</a:t>
            </a:r>
            <a:endParaRPr lang="ru-RU" sz="32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050" name="Picture 2" descr="G:\29.05\семья\Вова К. моя семь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6192688" cy="4296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Кузнецов </a:t>
            </a:r>
            <a:r>
              <a:rPr lang="ru-RU" sz="3200" i="1" dirty="0" err="1" smtClean="0">
                <a:solidFill>
                  <a:srgbClr val="FF0000"/>
                </a:solidFill>
              </a:rPr>
              <a:t>арсений</a:t>
            </a:r>
            <a:r>
              <a:rPr lang="ru-RU" sz="3200" i="1" dirty="0" smtClean="0">
                <a:solidFill>
                  <a:srgbClr val="FF0000"/>
                </a:solidFill>
              </a:rPr>
              <a:t> 2 класс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G:\29.05\семья\DSC_37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408712" cy="4374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Кораблёв Игнат 1 класс</a:t>
            </a:r>
            <a:endParaRPr lang="ru-RU" sz="3200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G:\29.05\семья\кораблёв игна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6408712" cy="4296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Фомичёва Анастасия 1класс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G:\29.05\семья\DSC_37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91026"/>
            <a:ext cx="6624736" cy="4084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Кузьмин </a:t>
            </a:r>
            <a:r>
              <a:rPr lang="ru-RU" dirty="0" err="1" smtClean="0">
                <a:solidFill>
                  <a:srgbClr val="FF0000"/>
                </a:solidFill>
              </a:rPr>
              <a:t>семён</a:t>
            </a:r>
            <a:r>
              <a:rPr lang="ru-RU" dirty="0" smtClean="0">
                <a:solidFill>
                  <a:srgbClr val="FF0000"/>
                </a:solidFill>
              </a:rPr>
              <a:t> 3 класс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G:\29.05\семья\DSC_37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09725"/>
            <a:ext cx="3816423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rgbClr val="FF0000"/>
                </a:solidFill>
              </a:rPr>
              <a:t>Дорогие ребята !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 Благодарим всех, кто принял участие в этих конкурсах-выставках! Всем Большое спасибо за проявленную фантазию, творчество, оригинальность Ваших работ! </a:t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 С праздником вас!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18435" name="Picture 3" descr="G:\29.05\1 июня\den-zashityi-detey-1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132856"/>
            <a:ext cx="6336704" cy="432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T4CTUPCNHN5M-369247911-577</_dlc_DocId>
    <_dlc_DocIdUrl xmlns="c71519f2-859d-46c1-a1b6-2941efed936d">
      <Url>http://edu-sps.koiro.local/chuhloma/Ved/1/_layouts/15/DocIdRedir.aspx?ID=T4CTUPCNHN5M-369247911-577</Url>
      <Description>T4CTUPCNHN5M-369247911-577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66F114EF39BF141AFC21EFBF2526AFD" ma:contentTypeVersion="1" ma:contentTypeDescription="Создание документа." ma:contentTypeScope="" ma:versionID="50b55580e8e0fb8b4e97616ef4cd716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249E7D-A8C5-4DFC-BD61-13080CA6CC71}"/>
</file>

<file path=customXml/itemProps2.xml><?xml version="1.0" encoding="utf-8"?>
<ds:datastoreItem xmlns:ds="http://schemas.openxmlformats.org/officeDocument/2006/customXml" ds:itemID="{16CA61FA-8A90-4D4D-B028-077D7B137DAA}"/>
</file>

<file path=customXml/itemProps3.xml><?xml version="1.0" encoding="utf-8"?>
<ds:datastoreItem xmlns:ds="http://schemas.openxmlformats.org/officeDocument/2006/customXml" ds:itemID="{FE47373B-F073-4870-A819-7DEFE4C7ED44}"/>
</file>

<file path=customXml/itemProps4.xml><?xml version="1.0" encoding="utf-8"?>
<ds:datastoreItem xmlns:ds="http://schemas.openxmlformats.org/officeDocument/2006/customXml" ds:itemID="{87778AFD-7AB9-48CF-A9A7-92FFF1C31D2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85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«Мы рисуем!» </vt:lpstr>
      <vt:lpstr>«Мы рисуем!»</vt:lpstr>
      <vt:lpstr>Предлагаем вам посмотреть работы учащихся :                                  Фомичёва ульяна 4 класс</vt:lpstr>
      <vt:lpstr>Кораблёв  владимир 3 класс</vt:lpstr>
      <vt:lpstr>Кузнецов арсений 2 класс</vt:lpstr>
      <vt:lpstr>Кораблёв Игнат 1 класс</vt:lpstr>
      <vt:lpstr>Фомичёва Анастасия 1класс</vt:lpstr>
      <vt:lpstr>Кузьмин семён 3 класс</vt:lpstr>
      <vt:lpstr>Дорогие ребята !  Благодарим всех, кто принял участие в этих конкурсах-выставках! Всем Большое спасибо за проявленную фантазию, творчество, оригинальность Ваших работ!   С праздником вас!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встречаем День Победы!» </dc:title>
  <dc:creator>Admin</dc:creator>
  <cp:lastModifiedBy>Галина</cp:lastModifiedBy>
  <cp:revision>77</cp:revision>
  <dcterms:created xsi:type="dcterms:W3CDTF">2020-05-06T09:31:17Z</dcterms:created>
  <dcterms:modified xsi:type="dcterms:W3CDTF">2020-06-02T13:27:52Z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0x010100366F114EF39BF141AFC21EFBF2526AFD</vt:lpwstr>
  </property>
  <property fmtid="{D5CDD505-2E9C-101B-9397-08002B2CF9AE}" pid="3" name="_dlc_DocIdItemGuid">
    <vt:lpwstr>160c624e-06f9-4c79-bd32-c5f7a5c467b2</vt:lpwstr>
  </property>
</Properties>
</file>