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79155C65FD484408290636C55F3D2B8" ma:contentTypeVersion="1" ma:contentTypeDescription="Создание документа." ma:contentTypeScope="" ma:versionID="d0e707b5e52f64be05d3049d3697220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353294c2809b87a4a8033d8915ffb880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T4CTUPCNHN5M-1944014199-1751</_dlc_DocId>
    <_dlc_DocIdUrl xmlns="c71519f2-859d-46c1-a1b6-2941efed936d">
      <Url>http://www.eduportal44.ru/chuhloma/_layouts/15/DocIdRedir.aspx?ID=T4CTUPCNHN5M-1944014199-1751</Url>
      <Description>T4CTUPCNHN5M-1944014199-1751</Description>
    </_dlc_DocIdUrl>
  </documentManagement>
</p:properties>
</file>

<file path=customXml/itemProps1.xml><?xml version="1.0" encoding="utf-8"?>
<ds:datastoreItem xmlns:ds="http://schemas.openxmlformats.org/officeDocument/2006/customXml" ds:itemID="{E4860C30-1D67-477B-8F3D-64300C56AD2A}"/>
</file>

<file path=customXml/itemProps2.xml><?xml version="1.0" encoding="utf-8"?>
<ds:datastoreItem xmlns:ds="http://schemas.openxmlformats.org/officeDocument/2006/customXml" ds:itemID="{EDF7E5D9-2318-433A-B528-30C97B2DE32B}"/>
</file>

<file path=customXml/itemProps3.xml><?xml version="1.0" encoding="utf-8"?>
<ds:datastoreItem xmlns:ds="http://schemas.openxmlformats.org/officeDocument/2006/customXml" ds:itemID="{B87B7FB3-E69B-41A2-A695-43AF79146C9B}"/>
</file>

<file path=customXml/itemProps4.xml><?xml version="1.0" encoding="utf-8"?>
<ds:datastoreItem xmlns:ds="http://schemas.openxmlformats.org/officeDocument/2006/customXml" ds:itemID="{457BE95C-750F-4A0B-A7C6-75ABC670EC17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0x010100679155C65FD484408290636C55F3D2B8</vt:lpwstr>
  </property>
  <property fmtid="{D5CDD505-2E9C-101B-9397-08002B2CF9AE}" pid="3" name="_dlc_DocIdItemGuid">
    <vt:lpwstr>6ec4f49d-2405-4b9b-a9d5-7ceea405e590</vt:lpwstr>
  </property>
</Properties>
</file>