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8" r:id="rId6"/>
    <p:sldId id="259" r:id="rId7"/>
    <p:sldId id="264" r:id="rId8"/>
    <p:sldId id="261" r:id="rId9"/>
    <p:sldId id="266" r:id="rId10"/>
    <p:sldId id="265" r:id="rId11"/>
    <p:sldId id="262" r:id="rId12"/>
    <p:sldId id="267" r:id="rId13"/>
    <p:sldId id="263" r:id="rId14"/>
    <p:sldId id="269" r:id="rId1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4342-BFC7-40C5-B8A0-BBAEABE00A06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A5C0-643F-4F25-82D7-34E258FF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3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4342-BFC7-40C5-B8A0-BBAEABE00A06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A5C0-643F-4F25-82D7-34E258FF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22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4342-BFC7-40C5-B8A0-BBAEABE00A06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A5C0-643F-4F25-82D7-34E258FF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92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4342-BFC7-40C5-B8A0-BBAEABE00A06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A5C0-643F-4F25-82D7-34E258FF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93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4342-BFC7-40C5-B8A0-BBAEABE00A06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A5C0-643F-4F25-82D7-34E258FF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24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4342-BFC7-40C5-B8A0-BBAEABE00A06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A5C0-643F-4F25-82D7-34E258FF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823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4342-BFC7-40C5-B8A0-BBAEABE00A06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A5C0-643F-4F25-82D7-34E258FF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66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4342-BFC7-40C5-B8A0-BBAEABE00A06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A5C0-643F-4F25-82D7-34E258FF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75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4342-BFC7-40C5-B8A0-BBAEABE00A06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A5C0-643F-4F25-82D7-34E258FF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82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4342-BFC7-40C5-B8A0-BBAEABE00A06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A5C0-643F-4F25-82D7-34E258FF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46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B4342-BFC7-40C5-B8A0-BBAEABE00A06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A5C0-643F-4F25-82D7-34E258FF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06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B4342-BFC7-40C5-B8A0-BBAEABE00A06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CA5C0-643F-4F25-82D7-34E258FF1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4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905868"/>
            <a:ext cx="7772400" cy="147002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«РВО Чухлома:44»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ечать\Videos\Рисунок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891"/>
            <a:ext cx="2796177" cy="262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102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332656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программа «С чего начинается театр?» Ребята занимают места в зрительном зале. С этого момента начинается их путешествие в мир Театра, знакомство с актерским мастерством. Проводятся игры и конкурсы для развития этого мастерства. Победители конкурсов в конце мероприятия показывают спектакль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РВО «Солнышко»)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i.mycdn.me/i?r=AyH4iRPQ2q0otWIFepML2LxRRLsGGoZ5sft3RVW1ZEv-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1" y="1958720"/>
            <a:ext cx="2516765" cy="18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mycdn.me/i?r=AyH4iRPQ2q0otWIFepML2LxRpZBDXZKjlmm0h3SO4e26-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23562"/>
            <a:ext cx="2544148" cy="19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mycdn.me/i?r=AyH4iRPQ2q0otWIFepML2LxRub8UkB5iihOaLGt9e0vv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08420"/>
            <a:ext cx="2516765" cy="18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.mycdn.me/i?r=AyH4iRPQ2q0otWIFepML2LxRd8l5447GPErACJRTmsV1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77617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i.mycdn.me/i?r=AyH4iRPQ2q0otWIFepML2LxRoO0dHdp3dlsgmF7_aZURn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06" y="4276424"/>
            <a:ext cx="2559427" cy="19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184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836712"/>
            <a:ext cx="7344816" cy="322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effectLst/>
                <a:latin typeface="Times New Roman"/>
                <a:ea typeface="Calibri"/>
                <a:cs typeface="Times New Roman"/>
              </a:rPr>
              <a:t>В здоровом теле -здоровый дух</a:t>
            </a:r>
            <a:endParaRPr lang="ru-RU" sz="1400" b="1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Утренняя зарядка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Игровая программа «Солнце, воздух и вода – наши лучшие друзья!»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Веселые старты «О, спорт, ты- мир!»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Шахматные турнир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Турнир по шашкам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Игры на свежем воздухе «Играем с мячом»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9218" name="Picture 2" descr="https://ds04.infourok.ru/uploads/ex/0234/0013288b-c9034153/img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23850" r="14073" b="9170"/>
          <a:stretch/>
        </p:blipFill>
        <p:spPr bwMode="auto">
          <a:xfrm>
            <a:off x="2824639" y="3789040"/>
            <a:ext cx="3923793" cy="261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71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\Desktop\ФОТО - 2019 года\ЛЕТО - 2019\РВО\DSCN414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5"/>
          <a:stretch/>
        </p:blipFill>
        <p:spPr bwMode="auto">
          <a:xfrm>
            <a:off x="328734" y="462284"/>
            <a:ext cx="3235153" cy="183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м\YandexDisk\Фотокамера\2019-06-29 18-52-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8"/>
          <a:stretch/>
        </p:blipFill>
        <p:spPr bwMode="auto">
          <a:xfrm>
            <a:off x="300404" y="3656688"/>
            <a:ext cx="3092761" cy="20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F:\отчет на 05.05\Судай\GEDC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952" y="3393841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mycdn.me/i?r=AyH4iRPQ2q0otWIFepML2LxRyHnlTfU1aK0PmBjkCEg6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999" y="524460"/>
            <a:ext cx="3019365" cy="22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402" y="4005064"/>
            <a:ext cx="2808311" cy="21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65" y="169234"/>
            <a:ext cx="2236787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1708" y="5750179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РВО «Остров интересных каникул»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81708" y="229688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РВО «Остров интересных каникул»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979553" y="27889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РВО «Непоседы»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156176" y="56754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РВО «Бригантина»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420954" y="611129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РВО «Остров интересных каникул»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420954" y="315831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РВО «33 секрета счастливого лет»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7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332656"/>
            <a:ext cx="7416824" cy="356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effectLst/>
                <a:latin typeface="Times New Roman"/>
                <a:ea typeface="Calibri"/>
                <a:cs typeface="Times New Roman"/>
              </a:rPr>
              <a:t>Информационная </a:t>
            </a:r>
            <a:r>
              <a:rPr lang="ru-RU" b="1" u="sng" dirty="0" smtClean="0">
                <a:effectLst/>
                <a:latin typeface="Times New Roman"/>
                <a:ea typeface="Calibri"/>
                <a:cs typeface="Times New Roman"/>
              </a:rPr>
              <a:t>кампания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effectLst/>
                <a:latin typeface="Times New Roman"/>
                <a:ea typeface="Calibri"/>
                <a:cs typeface="Times New Roman"/>
              </a:rPr>
              <a:t>Акции, информационные стенды, размещение информации в социальных сетях в одноклассниках. </a:t>
            </a:r>
            <a:endParaRPr lang="ru-RU" b="1" i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effectLst/>
                <a:latin typeface="Times New Roman"/>
                <a:ea typeface="Calibri"/>
                <a:cs typeface="Times New Roman"/>
              </a:rPr>
              <a:t>Привлечение </a:t>
            </a:r>
            <a:r>
              <a:rPr lang="ru-RU" b="1" i="1" dirty="0" smtClean="0">
                <a:effectLst/>
                <a:latin typeface="Times New Roman"/>
                <a:ea typeface="Calibri"/>
                <a:cs typeface="Times New Roman"/>
              </a:rPr>
              <a:t>родителей, специалистов администраций сельских поселений, педагогов образовательных учреждений, работников библиотек, краеведов, ветеранов в участию в мероприятиях.</a:t>
            </a:r>
            <a:endParaRPr lang="ru-RU" b="1" i="1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effectLst/>
                <a:latin typeface="Times New Roman"/>
                <a:ea typeface="Calibri"/>
                <a:cs typeface="Times New Roman"/>
              </a:rPr>
              <a:t>Встреча с почетным гражданином Чухломского муниципального района Петровым В.А. (</a:t>
            </a:r>
            <a:r>
              <a:rPr lang="ru-RU" b="1" i="1" dirty="0" err="1" smtClean="0">
                <a:effectLst/>
                <a:latin typeface="Times New Roman"/>
                <a:ea typeface="Calibri"/>
                <a:cs typeface="Times New Roman"/>
              </a:rPr>
              <a:t>Шартановский</a:t>
            </a:r>
            <a:r>
              <a:rPr lang="ru-RU" b="1" i="1" dirty="0" smtClean="0">
                <a:effectLst/>
                <a:latin typeface="Times New Roman"/>
                <a:ea typeface="Calibri"/>
                <a:cs typeface="Times New Roman"/>
              </a:rPr>
              <a:t> СДК)</a:t>
            </a:r>
            <a:endParaRPr lang="ru-RU" b="1" i="1" dirty="0"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11349"/>
            <a:ext cx="1717766" cy="229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11348"/>
            <a:ext cx="1717766" cy="229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t="18573" r="38393" b="1905"/>
          <a:stretch/>
        </p:blipFill>
        <p:spPr bwMode="auto">
          <a:xfrm>
            <a:off x="5580112" y="3911349"/>
            <a:ext cx="1586313" cy="229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673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332656"/>
            <a:ext cx="7776864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Все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проведённые мероприятия расширили кругозор детей и взрослых, они узнали много нового и интересного. Дети с каждым днём становятся более раскрепощённые – поют песни, читают стихи, мальчики и девочки - одна команда. Вырабатывается режим дня: сбор детей, линейка, зарядка, работа по плану, тихие игры. Перерыв. Сбор детей - кружки (час досуга, умелые руки, вокал, художественное чтение),  тихие игры – домой.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Мероприятия  проводятся совместно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представителями администраций поселений, работниками библиотек, домов культуры, образовательных учреждений, ветеранами, сотрудниками ОГИБДД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МОтд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«Чухломский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».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</a:t>
            </a:r>
            <a:r>
              <a:rPr lang="ru-RU" b="1" u="sng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Результат: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довлетворенность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детей, их семей организацией каникулярного отдыха; благополучная социальная обстановка; отсутствие правонарушений со стороны детей в каникулярный период, снижение количества ситуаций, угрожающих жизни и здоровью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детей, вовлечение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детей, проживающих в сельской местности, в продуктивную познавательную, коммуникативную, творческую и социально значимую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деятельность.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41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260648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На территории Чухломского муниципального района создано 8 разновозрастных объединений.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046405"/>
              </p:ext>
            </p:extLst>
          </p:nvPr>
        </p:nvGraphicFramePr>
        <p:xfrm>
          <a:off x="611560" y="1052735"/>
          <a:ext cx="7992887" cy="5301752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511597"/>
                <a:gridCol w="2109001"/>
                <a:gridCol w="3372289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Название РВО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 проведения, адрес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Перелетные птицы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Беловский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СДК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д. Белово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Непоседы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Ножкинский СДК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с. Ножкино улица Приозерная д.8а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Солнышко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Федоровский СДК – филиал № 6 Чухломского РДК, д. Федоровское ул. Ветеранов, д.9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Цветик - семицветик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Чухломский р-н д.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Панкратово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ул. Новая дом 13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Панкратовский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СДК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Новое поколение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Шартановский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СДК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д.Ильинское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ул.Центральная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16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Остров интересных каникул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Вигский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СДК филиал №11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Чухломский район, п. Вига, ул. Центральная, д.2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 секрета счастливого лета 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ЦД «Шанс» с. Введенское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ул. Сельская, д.1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Бригантина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Судайский СДК,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филиал №2 МКУК “Чухломский РДК”</a:t>
                      </a: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95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75656" y="1096796"/>
            <a:ext cx="7684775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Безопасное лето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Ежедневные минутки безопасности (все объединения)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по ПДД «Соблюдай все правила» 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КВН по ПДД «Знатоки законов улиц и дорог» (РВО «Перелетные птицы», 13 детей)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Познавательная программа «Азбука безопасности»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Акция «Безопасная дорога» (вручение памяток водителям, велосипедистам, родителям с детьми «Безопасность на дороге и не только») (РВО «Бригантина», дети и специалисты администрации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Судайского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сельского поселения)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657" y="332656"/>
            <a:ext cx="762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практики организации событий и проектов деятельности РВО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24" t="39484" r="26042" b="5357"/>
          <a:stretch/>
        </p:blipFill>
        <p:spPr bwMode="auto">
          <a:xfrm>
            <a:off x="3224418" y="4149080"/>
            <a:ext cx="2476434" cy="259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822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013" y="692696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игра по безопасности «Лето - это......». В ходе игры ребята посмотрели ролик, как нужно вести себя с незнакомыми людьми на улице. На каждой станции с удовольствие дети выполняя задания,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овторили технику безопасности на улице, дома, в лесу, на дороге, у водоема. Совершив интересное и увлекательное путешествие, ребята в завершении мероприятия нарисовали рисунки на тему:" Лето -это......."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73618"/>
            <a:ext cx="2664296" cy="149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https://i.mycdn.me/i?r=AyH4iRPQ2q0otWIFepML2LxRy5rgHvvulJpVJIh2enET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03713"/>
            <a:ext cx="2813588" cy="158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01" y="5095576"/>
            <a:ext cx="2754645" cy="154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 descr="https://i.mycdn.me/i?r=AyH4iRPQ2q0otWIFepML2LxRntborhlpRne2R_6IplkEY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94" y="2643463"/>
            <a:ext cx="281631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i.mycdn.me/i?r=AyH4iRPQ2q0otWIFepML2LxRQ44nTN4jCy8YZf9XndJRF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95604"/>
            <a:ext cx="2880320" cy="162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i.mycdn.me/i?r=AyH4iRPQ2q0otWIFepML2LxRVTe6gq5umCsKn-qjbLKa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96" y="2643463"/>
            <a:ext cx="281631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39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отчет на 05.05\Судай\GEDC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отчет на 05.05\Судай\GEDC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3212976"/>
            <a:ext cx="336037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отчет на 05.05\Судай\GEDC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995" y="4293096"/>
            <a:ext cx="3100602" cy="232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12447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Акция «Безопасная дорога» (вручение памяток водителям, велосипедистам, родителям с детьми «Безопасность на дороге и не только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- РВО «Бригантина»)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33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92696"/>
            <a:ext cx="7992888" cy="248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effectLst/>
                <a:latin typeface="Times New Roman"/>
                <a:ea typeface="Calibri"/>
                <a:cs typeface="Times New Roman"/>
              </a:rPr>
              <a:t>Лето-праздник</a:t>
            </a:r>
            <a:endParaRPr lang="ru-RU" sz="1400" b="1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День семьи, любви и верности познавательный час истории «Сила любви Петра и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Февронии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» (РВО «Остров интересных каникул», 8 детей, родители)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Познавательная игровая программ «Остров «Моя семья» «Давайте познакомимся»» (РВО «Остров интересных каникул», 8 детей, родители)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Подготовка и участи в проведении Дней деревни,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села.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3833664" cy="254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649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548680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 Семьи, любви и верности в РВО «Непоседы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.mycdn.me/i?r=AyH4iRPQ2q0otWIFepML2LxRKgjZyIg4w5V_42pLVdulM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40903"/>
            <a:ext cx="3096344" cy="17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mycdn.me/i?r=AyH4iRPQ2q0otWIFepML2LxRFbyWiEoWmenX6X0FRHbt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0903"/>
            <a:ext cx="3096344" cy="17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mycdn.me/i?r=AyH4iRPQ2q0otWIFepML2LxRaUg-arWSRBGOzEb3xXNGZ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4"/>
          <a:stretch/>
        </p:blipFill>
        <p:spPr bwMode="auto">
          <a:xfrm>
            <a:off x="3203848" y="2060983"/>
            <a:ext cx="2863858" cy="39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.mycdn.me/i?r=AyH4iRPQ2q0otWIFepML2LxRzpOl2jcmAeerp5Dig1zOZ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67" y="4545090"/>
            <a:ext cx="3133483" cy="176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.mycdn.me/i?r=AyH4iRPQ2q0otWIFepML2LxRU0fx919voxvw5CVjZ3VDf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44955"/>
            <a:ext cx="3139718" cy="176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85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7090" y="404664"/>
            <a:ext cx="7560840" cy="446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effectLst/>
                <a:latin typeface="Times New Roman"/>
                <a:ea typeface="Calibri"/>
                <a:cs typeface="Times New Roman"/>
              </a:rPr>
              <a:t>Творческое лето</a:t>
            </a:r>
            <a:endParaRPr lang="ru-RU" sz="1400" b="1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Творческие мастерские: выжигание по дереву, рисование, лепка, аппликация, из бумаги.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Путешествие в мир театра: игровая программа «С чего начинается театр»,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конкурсно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-игровая программа «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Театруля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» (РВО «Солнышко», 10 детей, работники библиотеки)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«Праздник русских ремесел» (РВО «33 секрета счастливого лета, 15 детей, работники ЦД «Шанс», Петровской библиотеки)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Познавательная игра «Кулинарные секреты» (РВО «Перелетные птицы», 11 детей, ветераны)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8194" name="Picture 2" descr="https://www.culture.ru/storage/images/1965de0c61e039d48e5962f88edb2a67/c9a2d34346fbd5f30c8743e894e5402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21088"/>
            <a:ext cx="345774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203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\YandexDisk\Фотокамера\2019-06-29 20-00-1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2"/>
          <a:stretch/>
        </p:blipFill>
        <p:spPr bwMode="auto">
          <a:xfrm>
            <a:off x="251520" y="698646"/>
            <a:ext cx="3240360" cy="202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м\YandexDisk\Фотокамера\2019-06-29 20-27-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2"/>
          <a:stretch/>
        </p:blipFill>
        <p:spPr bwMode="auto">
          <a:xfrm>
            <a:off x="5803506" y="759239"/>
            <a:ext cx="3096344" cy="202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 bwMode="auto">
          <a:xfrm>
            <a:off x="259769" y="3697650"/>
            <a:ext cx="3240360" cy="205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i.mycdn.me/i?r=AyH4iRPQ2q0otWIFepML2LxRxyEeSM--AQX_swmsoz6j5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3506" y="3422456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886" y="1810949"/>
            <a:ext cx="248427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1708" y="272068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РВО «Остров интересных каникул»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199550" y="276497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РВО «Остров интересных каникул»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81708" y="5750179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РВО «Остров интересных каникул»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541525" y="512331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РВО «Солнышко»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199550" y="575612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РВО «Бригантина»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9313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T4CTUPCNHN5M-1944014199-436</_dlc_DocId>
    <_dlc_DocIdUrl xmlns="c71519f2-859d-46c1-a1b6-2941efed936d">
      <Url>http://edu-sps.koiro.local/chuhloma/_layouts/15/DocIdRedir.aspx?ID=T4CTUPCNHN5M-1944014199-436</Url>
      <Description>T4CTUPCNHN5M-1944014199-436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79155C65FD484408290636C55F3D2B8" ma:contentTypeVersion="1" ma:contentTypeDescription="Создание документа." ma:contentTypeScope="" ma:versionID="d0e707b5e52f64be05d3049d36972200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353294c2809b87a4a8033d8915ffb880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5BAAFAF-74FC-4187-9C68-5905C3DAB887}"/>
</file>

<file path=customXml/itemProps2.xml><?xml version="1.0" encoding="utf-8"?>
<ds:datastoreItem xmlns:ds="http://schemas.openxmlformats.org/officeDocument/2006/customXml" ds:itemID="{8778DB53-90E9-4CE9-A437-C550E417E258}"/>
</file>

<file path=customXml/itemProps3.xml><?xml version="1.0" encoding="utf-8"?>
<ds:datastoreItem xmlns:ds="http://schemas.openxmlformats.org/officeDocument/2006/customXml" ds:itemID="{9583DB8C-67C9-4BE3-B21C-CFF7AA6A86F0}"/>
</file>

<file path=customXml/itemProps4.xml><?xml version="1.0" encoding="utf-8"?>
<ds:datastoreItem xmlns:ds="http://schemas.openxmlformats.org/officeDocument/2006/customXml" ds:itemID="{3D31A9DA-C32F-4AC7-A678-B7E0A1AD67B2}"/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843</Words>
  <Application>Microsoft Office PowerPoint</Application>
  <PresentationFormat>Экран (4:3)</PresentationFormat>
  <Paragraphs>83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«РВО Чухлома:44»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печать</dc:creator>
  <cp:lastModifiedBy>печать</cp:lastModifiedBy>
  <cp:revision>18</cp:revision>
  <cp:lastPrinted>2019-07-11T05:58:13Z</cp:lastPrinted>
  <dcterms:created xsi:type="dcterms:W3CDTF">2019-07-10T11:37:36Z</dcterms:created>
  <dcterms:modified xsi:type="dcterms:W3CDTF">2019-07-11T06:31:02Z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0x010100679155C65FD484408290636C55F3D2B8</vt:lpwstr>
  </property>
  <property fmtid="{D5CDD505-2E9C-101B-9397-08002B2CF9AE}" pid="3" name="_dlc_DocIdItemGuid">
    <vt:lpwstr>84367833-1f17-4063-990b-52e4517b4991</vt:lpwstr>
  </property>
</Properties>
</file>