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0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4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2057AD-4812-4AB4-96D3-FE7E236C7A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031E5-DC1C-4866-B974-DC81C9CB39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BD231-180D-4AC3-8CE9-A3A6AD74ED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D7126-3710-46C6-BD71-2DED91F51D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BAF00-6583-48F5-B0F2-FBF245BDFA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314FE-89DE-4D57-B073-5C80DA850C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E88EC-57E5-44C1-BA84-DE3FFD65C8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C34D2-27B0-4ACE-90E5-EB84B806B5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C6CE1-1373-4615-8C53-6549172429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37848-0F0B-4491-8CF6-72E49047A4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CEB07-D186-4AF3-A17B-77AFAF0352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DFD91-9390-4970-85CE-4C6A782A35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06F2-1AA4-4859-940A-5A924068A4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69661-0AB6-4B90-B5EE-47D8377253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176B4-687C-48D1-A3A2-953D7A2F13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D0733-6A5E-41A1-BF03-C57F37FACB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E4DCE-10D6-41C9-9F45-1D6609A1AA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9FF51-FEBC-4FDB-B930-1C64CB3FEC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0BDC5-C85B-4586-8B73-A661625382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BAFA2-3071-435B-AAFD-81684CAB48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26931-450E-4A54-BA08-2136D6E8B9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ECE7C-AC0C-4143-94FB-A1EB052BB8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FED9F6-DD10-4486-B8C7-27D839935CF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2C940E-3C80-477E-A2C2-5AA574ABC3B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ru-RU" dirty="0" smtClean="0"/>
              <a:t>Кулинарные традиции семьи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ru-RU" dirty="0" smtClean="0"/>
              <a:t>Проект подготовили учащиеся 5 класса МОУ СОШ №4</a:t>
            </a:r>
          </a:p>
          <a:p>
            <a:r>
              <a:rPr lang="ru-RU" dirty="0" err="1" smtClean="0"/>
              <a:t>Храпай</a:t>
            </a:r>
            <a:r>
              <a:rPr lang="ru-RU" dirty="0" smtClean="0"/>
              <a:t> Егор, Шабанов Даниил, </a:t>
            </a:r>
            <a:r>
              <a:rPr lang="ru-RU" dirty="0" err="1" smtClean="0"/>
              <a:t>Грошко</a:t>
            </a:r>
            <a:r>
              <a:rPr lang="ru-RU" dirty="0" smtClean="0"/>
              <a:t> Андрей, Германов Даниил.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14290"/>
            <a:ext cx="5008577" cy="500066"/>
          </a:xfrm>
        </p:spPr>
        <p:txBody>
          <a:bodyPr/>
          <a:lstStyle/>
          <a:p>
            <a:r>
              <a:rPr lang="ru-RU" dirty="0" smtClean="0"/>
              <a:t>Украинский борщ с пампушками</a:t>
            </a:r>
            <a:endParaRPr lang="ru-RU" dirty="0"/>
          </a:p>
        </p:txBody>
      </p:sp>
      <p:pic>
        <p:nvPicPr>
          <p:cNvPr id="10" name="Содержимое 9" descr="ukrainskii-borshch-s-pampushkami_1286983736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428736"/>
            <a:ext cx="5886969" cy="3974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1" y="214290"/>
            <a:ext cx="2500329" cy="6000792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300 г. говяжьего мяса, 1 свекла, 400 г. свежей капусты, 500 г. картофеля, 1 морковь, корень петрушки, 1 луковица, 3 -4 дольки чеснока, 1/2 стакана томата - пюре или 4 - 5 свежих помидоров, 1 столовая ложка муки, 200 г. жира, 50 г. свиного сала, 1/2 стакана сметаны, 1 столовая ложка сметаны, 1 столовая ложка сахара, сок половины лимона, зелень петрушки, черный молотый душистый и болгарский перец, лавровый лист. Для пампушек: 360 г. муки, 3/4 стакана молока, 20 г. сахара, 10 г. дрожжей, 30 г. растительного масла, 3 дольки чеснока, 80 г. кваса для чесночной заправки.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8cd440752ef9ad7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692" y="214290"/>
            <a:ext cx="5838981" cy="37862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3008313" cy="46910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Азербайджанская кухня по праву считается одной из самых самобытных кулинарных традиций мира. Основанная на вековых традициях народов, населяющих эту страну, и на многочисленных заимствованиях из арабской, грузинской, персидской и других кухонь, она заслуженно славится своими оригинальными блюдами. Главной особенностью местной кухни считается широком применении баранины, огромного количества специй, зелени, овощей и фруктов (в том числе сушеных), курдючного жира, большого количества блюд из кислого молока и зелени.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76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000108"/>
            <a:ext cx="6194207" cy="46473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42852"/>
            <a:ext cx="3008313" cy="46910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Местные супы настолько густы и наваристы, что часто заменяют на столе полноценное второе блюдо. Стоит попробовать "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туршу-сыйиг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(зеленые щи), "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овдух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(своеобразная окрошка), "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балва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(суп из риса, муки, масла, зелени и яиц), "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сулу-хингал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(бульон из баранины с горохом и клецками), "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шорба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(суп из риса, гороха и фруктов на мясном бульоне), хорошо известный всем кавказским народам густой суп "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хаш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("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кялля-пача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"), бульон с зеленью и шафраном или гранатом, "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довга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(своеобразное блюдо из кисломолочных продуктов, риса и муки с различными добавками - мясом, горохом, зеленью и т. д.), "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умач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(луковый суп с мельчайшими шариками теста)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85728"/>
            <a:ext cx="4900618" cy="512744"/>
          </a:xfrm>
        </p:spPr>
        <p:txBody>
          <a:bodyPr/>
          <a:lstStyle/>
          <a:p>
            <a:r>
              <a:rPr lang="ru-RU" dirty="0" smtClean="0"/>
              <a:t>Азербайджанский суп </a:t>
            </a:r>
            <a:r>
              <a:rPr lang="ru-RU" dirty="0" err="1" smtClean="0"/>
              <a:t>пити</a:t>
            </a:r>
            <a:endParaRPr lang="ru-RU" dirty="0"/>
          </a:p>
        </p:txBody>
      </p:sp>
      <p:pic>
        <p:nvPicPr>
          <p:cNvPr id="5" name="Содержимое 4" descr="piti-v-aerogri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285860"/>
            <a:ext cx="5810290" cy="43577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28604"/>
            <a:ext cx="2786082" cy="607223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Баранина 600 г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Горошек зеленый (свежий) 100-150 г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Картофель 10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Томатная паста 1-2 ст. л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Шафран 1 г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Мята, петрушка, укроп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Соль,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перец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суп, приготовляемый в глиняной посуде — специальном горшочке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путуке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каждая порция отдельно. Это блюдо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получило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наибольшее распространение в азербайджанской кухне, как один из основных видов национальных азербайджанских супов. Для приготовления используется обычно обливной изнутри глиняный невысокий горшочек объемом около 1 л.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ashla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686" y="428604"/>
            <a:ext cx="5600165" cy="55721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28604"/>
            <a:ext cx="3294065" cy="557216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Основу блюд национальной кухни Молдавии составляют овощи: их употребляют свежими, а также пекут, жарят, варят, запекают и готовят другими различными способами. Традиционные молдавские блюда готовятся из кукурузы, фасоли, нута, овощей(баклажанов, кабачков, перцев, лука-порея, помидоров, белокочанной и цветной капусты, тыквы).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Особое место в молдавской кухне занимает кукуруза: из нее делают крупу, муку, хлопья, масло, безалкогольные напитки.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46545_e273cdfc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49" y="1000108"/>
            <a:ext cx="5488539" cy="41164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3251231" cy="59118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Большой популярностью в молдавской кухне пользуется такой типично южный продукт как брынза. Этот рассольный сыр из овечьего молока употребляют как самостоятельное блюдо, а также добавляют в овощные, мучные и мясные блюда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Мясные блюда молдавской национальной кухни также отличаются большим разнообразием. Так, из бараньего мяса готовится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манжа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мусака, из говядины —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паприкаш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мититеи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из свинины —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мэнкэрика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токана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костица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кырнэцеи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из домашней птицы —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яхние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зама.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Мититеи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представляют собой маленькие колбаски без оболочки, сходные с традиционным балканским блюдом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чевапчичи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Многие национальные рыбные и мясные блюда готовятся на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гратаре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специальной железной решётке, расположенной над раскалённым древесным углём из бука, ореха, кизила.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Соус мясной с клецками</a:t>
            </a:r>
          </a:p>
        </p:txBody>
      </p:sp>
      <p:pic>
        <p:nvPicPr>
          <p:cNvPr id="6" name="Содержимое 5" descr="54375962_get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058490"/>
            <a:ext cx="5354668" cy="49422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2-3 порции: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250 г свинины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луковицы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1-2 ст.л. томат-пасты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ст.л. растительного масла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красный молотый перец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соль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клецек: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1.5 стакана манной крупы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яйца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3-4 ст.л. размягченного сливочного масла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Семейные традиции — это духовная атмосфера дома, которая включает распорядок дня, обычаи, уклад жизни и привычки его обитателей, которые передаются из поколения в поколение</a:t>
            </a:r>
            <a:r>
              <a:rPr lang="ru-RU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У каждой семьи есть и свои кулинарные традиции.</a:t>
            </a:r>
            <a:endParaRPr lang="ru-RU" sz="1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Содержимое 3" descr="0_51a2a_c83ff95b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533e29273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214290"/>
            <a:ext cx="4214842" cy="63143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4290"/>
            <a:ext cx="3008313" cy="59118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в каникулы опять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Блюда наши выставлять,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Блюда не из ресторанов,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из кухонь иностранных,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Блюда наши из семей –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ними праздник веселей!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ними лучше званый ужин!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Полуфабрикат не нужен!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Блюда старые семей – 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Лучше новых и вкусней!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wallpapers_51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154906"/>
            <a:ext cx="5111750" cy="4089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Старинный русский обеденный стол состоял обыкновенно из четырех подач: "холодных </a:t>
            </a:r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еств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горячих, или похлебок, жареного, взваров и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пирожных«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Национальной гордостью русской кухни считаются всем известные каши, которые готовили с разными добавками. Особенно любили гречневую кашу: ее сдабривали молоком, маслом, варили с изюмом, костным мозгом, а подавали со сливками и сметаной.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e759aad07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49" y="1214422"/>
            <a:ext cx="5538311" cy="36864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14290"/>
            <a:ext cx="3008313" cy="46910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Щи - также изобретение русской кухни. Известна слава наших борщей с ватрушками, жареными карасями, снетками, грибами и ушками. Кроме рассольников и щей мировую кухню обогатили русские солянки, борщи, окрошки, свекольники, ботвиньи и щучина. А супы-пюре русские повара готовили еще до французов, правда, называли их протертыми похлебками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разделах о вторых мясных блюдах можно узнать о почти забытых сейчас рецептах мяса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по-строгановски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битков по-казацки,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по-скобелевски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по-долгоруковски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тому подобное. Разнообразные природные условия позволили создать и множество традиционных блюд из домашних и диких животных, домашней и дикой пернатой дичи: кур, уток, гусей, индеек (они появились в России в 1625 году), тетеревов, куропаток, рябчиков, мелкой пернатой дичи.</a:t>
            </a:r>
          </a:p>
          <a:p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2" cy="369868"/>
          </a:xfrm>
        </p:spPr>
        <p:txBody>
          <a:bodyPr/>
          <a:lstStyle/>
          <a:p>
            <a:r>
              <a:rPr lang="ru-RU" dirty="0" smtClean="0"/>
              <a:t>Вареники с картошкой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теста: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яйцо, 250 мл воды, 500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муки в/с, 1 ч. ложка соли.</a:t>
            </a:r>
          </a:p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начинки: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500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картофеля, 1 яйцо, 100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репчатого лука, 200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сала, соль, черный молотый перец.</a:t>
            </a:r>
          </a:p>
        </p:txBody>
      </p:sp>
      <p:pic>
        <p:nvPicPr>
          <p:cNvPr id="7" name="Содержимое 6" descr="2844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357166"/>
            <a:ext cx="4812604" cy="641075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10a324f7b7452b12199ff8d0e758f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6299" y="785794"/>
            <a:ext cx="6038212" cy="50720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5" y="142852"/>
            <a:ext cx="2857520" cy="650085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Любимым и наиболее употребляемым продуктом в украинской кухне служит свиное сало во всех видах. Использование его является чрезвычайно разнообразным. В пищу сало употребляется сырым, соленым, копченым, жареным, вареным, тушеным и является жировой основой большинства блюд.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Украинские кулинары любят добавлять в блюда чеснок. Это главная острая приправа, который придаёт особый вкус и запах любому кушанью.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украинской кухни характерны такие блюда из рыбы –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сиченики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рыбы, шарики и биточки рыбные, рыба с капустой и творогом другие изделия.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849660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156" y="214290"/>
            <a:ext cx="5664844" cy="44978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Украинцы часто используют яйца, муку и овощи. Самые популярные овощи – свёкла, бобовые, морковь, тыква, кукуруза и помидоры. Из пряностей и приправ активно используют чеснок, лук, тмин, мяту, дудник, красный перец, чабер, Как и говорилось выше, украинская кухня имеет свои особые традиции. Здесь можно увидеть блюда на любой, даже самый взыскательный вкус. Знаменитые украинские борщи, кулеши, юшки… Очень вкусны и полезны комбинированные блюда из мяса и овощей – голубцы с мясом; говядина, шпигованная со свёклой; мясные запеканки,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крученики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волынские.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лавровый лист.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142852"/>
            <a:ext cx="2643206" cy="46910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любят на Украине овощные блюда (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толчёнка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крученики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картофеля,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завинец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катофеля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капусты и др.) Распространены блюда из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буряка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свёклы (свекольная икра, биточки и оладьи из свёклы, свёкла с начинкой и др.).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Знаменита украинская кухня и изделиями из круп, бобовых, кукурузы, макаронных изделий, а также пшеничной муки – пампушки, гречанки,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вергуны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др., а вареники и галушки стали поистине народными блюдами, их любят все. Богата украинская кухня сладкими блюдами ( фруктовые и ягодные салаты, холодцы из вишни и ягод, кисели и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пеники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снежки и др.) и напитками из вишни, яблок, груш, смородины, арбузов.</a:t>
            </a:r>
          </a:p>
        </p:txBody>
      </p:sp>
      <p:pic>
        <p:nvPicPr>
          <p:cNvPr id="9" name="Содержимое 8" descr="pampuhki_g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312" y="1000108"/>
            <a:ext cx="6293860" cy="464347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мейные рецепты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111DFB7D9BBCC46873AD81E49E28D72" ma:contentTypeVersion="49" ma:contentTypeDescription="Создание документа." ma:contentTypeScope="" ma:versionID="6b2bcc31a5b9d4267f7787420b95e61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AWJJH2MPE6E2-1395624809-150</_dlc_DocId>
    <_dlc_DocIdUrl xmlns="4a252ca3-5a62-4c1c-90a6-29f4710e47f8">
      <Url>http://edu-sps.koiro.local/Sharya/shool4/441/учитель%20истории%20Соколова%20ТА/_layouts/15/DocIdRedir.aspx?ID=AWJJH2MPE6E2-1395624809-150</Url>
      <Description>AWJJH2MPE6E2-1395624809-150</Description>
    </_dlc_DocIdUrl>
  </documentManagement>
</p:properties>
</file>

<file path=customXml/itemProps1.xml><?xml version="1.0" encoding="utf-8"?>
<ds:datastoreItem xmlns:ds="http://schemas.openxmlformats.org/officeDocument/2006/customXml" ds:itemID="{25F41C46-053E-4C14-AF07-50D30ABF6DE2}"/>
</file>

<file path=customXml/itemProps2.xml><?xml version="1.0" encoding="utf-8"?>
<ds:datastoreItem xmlns:ds="http://schemas.openxmlformats.org/officeDocument/2006/customXml" ds:itemID="{3BFA21F3-4A01-4C48-9D45-D1D0BD4B7FAB}"/>
</file>

<file path=customXml/itemProps3.xml><?xml version="1.0" encoding="utf-8"?>
<ds:datastoreItem xmlns:ds="http://schemas.openxmlformats.org/officeDocument/2006/customXml" ds:itemID="{58BEE653-3652-4B7A-9EC9-E29B49DD2558}"/>
</file>

<file path=customXml/itemProps4.xml><?xml version="1.0" encoding="utf-8"?>
<ds:datastoreItem xmlns:ds="http://schemas.openxmlformats.org/officeDocument/2006/customXml" ds:itemID="{F8CAC52A-647F-41B8-844B-245E0C2FDDBC}"/>
</file>

<file path=docProps/app.xml><?xml version="1.0" encoding="utf-8"?>
<Properties xmlns="http://schemas.openxmlformats.org/officeDocument/2006/extended-properties" xmlns:vt="http://schemas.openxmlformats.org/officeDocument/2006/docPropsVTypes">
  <Template>семейные рецепты</Template>
  <TotalTime>57</TotalTime>
  <Words>1320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Comic Sans MS</vt:lpstr>
      <vt:lpstr>семейные рецепты</vt:lpstr>
      <vt:lpstr>Специальное оформление</vt:lpstr>
      <vt:lpstr>Кулинарные традиции семьи</vt:lpstr>
      <vt:lpstr>Семейные традиции — это духовная атмосфера дома, которая включает распорядок дня, обычаи, уклад жизни и привычки его обитателей, которые передаются из поколения в поколение. У каждой семьи есть и свои кулинарные традиции.</vt:lpstr>
      <vt:lpstr>Слайд 3</vt:lpstr>
      <vt:lpstr>Слайд 4</vt:lpstr>
      <vt:lpstr>Слайд 5</vt:lpstr>
      <vt:lpstr>Вареники с картошкой</vt:lpstr>
      <vt:lpstr>Слайд 7</vt:lpstr>
      <vt:lpstr>Слайд 8</vt:lpstr>
      <vt:lpstr>Слайд 9</vt:lpstr>
      <vt:lpstr>Украинский борщ с пампушками</vt:lpstr>
      <vt:lpstr>Слайд 11</vt:lpstr>
      <vt:lpstr>Слайд 12</vt:lpstr>
      <vt:lpstr>Азербайджанский суп пити</vt:lpstr>
      <vt:lpstr>Слайд 14</vt:lpstr>
      <vt:lpstr>Слайд 15</vt:lpstr>
      <vt:lpstr>Соус мясной с клецками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Кулинарные традиции семьи</dc:title>
  <dc:creator>Николай</dc:creator>
  <cp:lastModifiedBy>Николай</cp:lastModifiedBy>
  <cp:revision>6</cp:revision>
  <dcterms:created xsi:type="dcterms:W3CDTF">2011-10-23T16:32:10Z</dcterms:created>
  <dcterms:modified xsi:type="dcterms:W3CDTF">2011-10-23T17:29:26Z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0x0101002111DFB7D9BBCC46873AD81E49E28D72</vt:lpwstr>
  </property>
  <property fmtid="{D5CDD505-2E9C-101B-9397-08002B2CF9AE}" pid="3" name="_dlc_DocIdItemGuid">
    <vt:lpwstr>ce102010-c3a2-4d70-9e87-01aac8a6824d</vt:lpwstr>
  </property>
</Properties>
</file>