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86" r:id="rId28"/>
    <p:sldId id="285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2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6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11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7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3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2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4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8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89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61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6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5A0C5-5C2F-40CD-B72D-73264B93ACB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135BB-171C-4842-9F88-6DC4A61E1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7760" y="1931014"/>
            <a:ext cx="925067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Математический  </a:t>
            </a:r>
            <a:r>
              <a:rPr lang="ru-RU" sz="6600" b="1" dirty="0" err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квиз</a:t>
            </a:r>
            <a:endParaRPr lang="ru-RU" sz="6600" b="1" dirty="0" smtClean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66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«В мире смекалки» </a:t>
            </a:r>
            <a:endParaRPr lang="ru-RU" sz="66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2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4880" y="224521"/>
            <a:ext cx="10530840" cy="634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В каждом из 4 углов комнаты сидит кошка. Напротив  каждой из этих кошек сидят три кошки. Сколько всего в этой комнате кошек? (4)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У отца шесть сыновей. Каждый сын имеет сестру. Сколько всего детей у этого отца?(7)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3)В мастерской по пошиву одежды от куска сукна в 200 м ежедневно, начиная с 1 марта, отрезали по20 м. Когда был отрезан последний кусок? (9 марта)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4)В клетке находятся 3 кролика. Три девочки попросили дать им по одному кролику. Каждой девочке дали кролика. И все же в клетке остался один кролик. Как так получилось? (Одной девочке дали клетку с кроликом)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6 рыбаков съели 6 судаков за 6 дней. За сколько дней 10 рыбаков съедят 10 судаков?(6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Экипаж, запряженный тройкой лошадей, проехал за 1 час 15 км. С какой скоростью бежала каждая лошадь? (15 км/ч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 100 на половину (200)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4960" y="-28248"/>
            <a:ext cx="24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Ответы: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581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0160" y="1610974"/>
            <a:ext cx="91744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2 раунд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</a:rPr>
              <a:t>«Мозговая  атака»</a:t>
            </a:r>
            <a:endParaRPr lang="ru-RU" sz="8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71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78" y="0"/>
            <a:ext cx="458768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84520" y="373391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Вопросы по горизонтали:</a:t>
            </a:r>
          </a:p>
          <a:p>
            <a:r>
              <a:rPr lang="ru-RU" dirty="0" smtClean="0"/>
              <a:t>4.Одна из сторон прямоугольника.</a:t>
            </a:r>
          </a:p>
          <a:p>
            <a:r>
              <a:rPr lang="ru-RU" dirty="0" smtClean="0"/>
              <a:t>6. Он бывает развёрнутым.</a:t>
            </a:r>
          </a:p>
          <a:p>
            <a:r>
              <a:rPr lang="ru-RU" dirty="0" smtClean="0"/>
              <a:t>7. У него есть начало, но нет конца.</a:t>
            </a:r>
          </a:p>
          <a:p>
            <a:r>
              <a:rPr lang="ru-RU" dirty="0" smtClean="0"/>
              <a:t>8 У него все стороны равны.</a:t>
            </a:r>
          </a:p>
          <a:p>
            <a:r>
              <a:rPr lang="ru-RU" dirty="0" smtClean="0"/>
              <a:t>9. 1000 метров.</a:t>
            </a:r>
          </a:p>
          <a:p>
            <a:r>
              <a:rPr lang="ru-RU" dirty="0" smtClean="0"/>
              <a:t>11. Единица измерения углов.</a:t>
            </a:r>
          </a:p>
          <a:p>
            <a:r>
              <a:rPr lang="ru-RU" dirty="0" smtClean="0"/>
              <a:t>12 Отрезок, соединяющий вершину треугольника с серединой противоположной стороны.</a:t>
            </a:r>
          </a:p>
          <a:p>
            <a:r>
              <a:rPr lang="ru-RU" dirty="0" smtClean="0"/>
              <a:t>14. Одна из сторон прямоугольника.</a:t>
            </a:r>
          </a:p>
          <a:p>
            <a:r>
              <a:rPr lang="ru-RU" dirty="0" smtClean="0"/>
              <a:t>19. Фигура, у которой 6 сторон.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84520" y="4060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Вопросы по вертикали: </a:t>
            </a:r>
          </a:p>
          <a:p>
            <a:r>
              <a:rPr lang="ru-RU" dirty="0" smtClean="0"/>
              <a:t>1.Фигура, у которой 3 стороны и 3 угла.</a:t>
            </a:r>
          </a:p>
          <a:p>
            <a:r>
              <a:rPr lang="ru-RU" dirty="0" smtClean="0"/>
              <a:t>2.Фигура, у которой все углы прямые.</a:t>
            </a:r>
          </a:p>
          <a:p>
            <a:r>
              <a:rPr lang="ru-RU" dirty="0" smtClean="0"/>
              <a:t>3.Его строят с помощью циркуля.</a:t>
            </a:r>
          </a:p>
          <a:p>
            <a:r>
              <a:rPr lang="ru-RU" dirty="0" smtClean="0"/>
              <a:t>4.1000 килограммов.</a:t>
            </a:r>
          </a:p>
          <a:p>
            <a:r>
              <a:rPr lang="ru-RU" dirty="0" smtClean="0"/>
              <a:t>10. У него все стороны равны.</a:t>
            </a:r>
          </a:p>
          <a:p>
            <a:r>
              <a:rPr lang="ru-RU" dirty="0" smtClean="0"/>
              <a:t>13. Запись какого-нибудь правила с помощью букв.</a:t>
            </a:r>
          </a:p>
          <a:p>
            <a:r>
              <a:rPr lang="ru-RU" dirty="0" smtClean="0"/>
              <a:t>15 1000 миллиметров.</a:t>
            </a:r>
          </a:p>
          <a:p>
            <a:r>
              <a:rPr lang="ru-RU" dirty="0" smtClean="0"/>
              <a:t>16 Самая древняя и важная наука.</a:t>
            </a:r>
          </a:p>
          <a:p>
            <a:r>
              <a:rPr lang="ru-RU" dirty="0" smtClean="0"/>
              <a:t>17. Её точки находятся на одинаковом расстоянии от центра.</a:t>
            </a:r>
          </a:p>
          <a:p>
            <a:r>
              <a:rPr lang="ru-RU" dirty="0" smtClean="0"/>
              <a:t>18. 100000 граммов.</a:t>
            </a:r>
          </a:p>
          <a:p>
            <a:r>
              <a:rPr lang="ru-RU" dirty="0" smtClean="0"/>
              <a:t>20.Фигура, у которой 8 сторон.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6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84520" y="373391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Вопросы по горизонтали: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4.Одна из сторон прямоугольника.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Он бывает развёрнутым.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У него есть начало, но нет конца.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У него все стороны равны.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1000 метров.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 Единица измерения углов.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Отрезок, соединяющий вершину треугольника с серединой противоположной стороны.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 Одна из сторон прямоугольника.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19. Фигура, у которой 6 сторон.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84520" y="4060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Вопросы по вертикали: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1.Фигура, у которой 3 стороны и 3 угла.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2.Фигура, у которой все углы прямые.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3.Его строят с помощью циркуля.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4.1000 килограммов.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У него все стороны равны.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 Запись какого-нибудь правила с помощью букв.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1000 миллиметров.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Самая древняя и важная наука.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 Её точки находятся на одинаковом расстоянии от центра.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 100000 граммов.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20.Фигура, у которой 8 сторон.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27" y="0"/>
            <a:ext cx="432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0160" y="1610974"/>
            <a:ext cx="91744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раунд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«Штурм  задач»</a:t>
            </a:r>
          </a:p>
        </p:txBody>
      </p:sp>
    </p:spTree>
    <p:extLst>
      <p:ext uri="{BB962C8B-B14F-4D97-AF65-F5344CB8AC3E}">
        <p14:creationId xmlns:p14="http://schemas.microsoft.com/office/powerpoint/2010/main" val="13212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-198120"/>
            <a:ext cx="102717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задача: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Дробь </a:t>
            </a:r>
            <a:r>
              <a:rPr lang="ru-RU" sz="24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В*А*Р*Е*Н*Ь*Е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равна целому числу.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К*А*Р*Л*С*О*Н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Разные буквы обозначают равные цифры, а между ними стоят знаки умножения. Чему равна дробь?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560" y="2372317"/>
            <a:ext cx="10439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задача: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Баба Яга утверждает, что Змей Горыныч не пролетит 1000 км без дозаправки. Кощей Бессмертный поспорил, что пролетит. Змей Горыныч пролетел 4 часа со скоростью 247км/ч и, совершив вынужденную посадку, съел Ивана Царевича. Проспорила Баба Яга или не проспорила?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103674"/>
            <a:ext cx="10271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задача: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Задумано двузначное число, которое делится на 8. К нему справа приписали это же число ещё раз. Оказалось, что получившееся четырёхзначное число делится на 11. Какое число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задумано?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592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280" y="335280"/>
            <a:ext cx="89763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Ответы: </a:t>
            </a:r>
          </a:p>
          <a:p>
            <a:endParaRPr lang="ru-RU" sz="4000" b="1" dirty="0"/>
          </a:p>
          <a:p>
            <a:r>
              <a:rPr lang="ru-RU" sz="4000" b="1" dirty="0" smtClean="0"/>
              <a:t>Задача 1: 0</a:t>
            </a:r>
          </a:p>
          <a:p>
            <a:endParaRPr lang="ru-RU" sz="4000" b="1" dirty="0" smtClean="0"/>
          </a:p>
          <a:p>
            <a:r>
              <a:rPr lang="ru-RU" sz="4000" b="1" dirty="0" smtClean="0"/>
              <a:t>Задача 2:  Баба Яга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проспорила. Змей Горыныч пролетел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988км.</a:t>
            </a:r>
          </a:p>
          <a:p>
            <a:endParaRPr lang="ru-RU" sz="4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</a:rPr>
              <a:t>Задача 3:  88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8049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0160" y="1610974"/>
            <a:ext cx="91744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Переменка </a:t>
            </a:r>
            <a:endParaRPr lang="ru-RU" sz="8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60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0160" y="376534"/>
            <a:ext cx="917448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4 раунд</a:t>
            </a:r>
          </a:p>
          <a:p>
            <a:pPr algn="ctr"/>
            <a:endParaRPr lang="ru-RU" sz="8000" b="1" cap="none" spc="0" dirty="0" smtClean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  <a:p>
            <a:pPr algn="ctr"/>
            <a:r>
              <a:rPr lang="ru-RU" sz="80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</a:rPr>
              <a:t>«Творческий марафон»</a:t>
            </a:r>
            <a:endParaRPr lang="ru-RU" sz="8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91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тские Песни - Дважды два четыре (-) [x-minus org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3186" y="910248"/>
            <a:ext cx="4828198" cy="4828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40" y="2613610"/>
            <a:ext cx="1827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1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198160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0160" y="1610974"/>
            <a:ext cx="91744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lain"/>
            </a:pPr>
            <a:r>
              <a:rPr lang="ru-RU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раунд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</a:rPr>
              <a:t>«РАЗМИНКА»</a:t>
            </a:r>
            <a:endParaRPr lang="ru-RU" sz="8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07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 кинофильмов - Три белых коня минус c mo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9428" y="1205768"/>
            <a:ext cx="3741371" cy="3741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229" y="2400251"/>
            <a:ext cx="1184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2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8129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1469" y="2658125"/>
            <a:ext cx="1184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3</a:t>
            </a:r>
            <a:endParaRPr lang="ru-RU" sz="6600" b="1" dirty="0"/>
          </a:p>
        </p:txBody>
      </p:sp>
      <p:pic>
        <p:nvPicPr>
          <p:cNvPr id="6" name="www.minus.sharabox.com - Вместе весело шагать по прос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8369" y="1635369"/>
            <a:ext cx="3153508" cy="31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4789" y="1851611"/>
            <a:ext cx="1184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4</a:t>
            </a:r>
            <a:endParaRPr lang="ru-RU" sz="6600" b="1" dirty="0"/>
          </a:p>
        </p:txBody>
      </p:sp>
      <p:pic>
        <p:nvPicPr>
          <p:cNvPr id="5" name="Марш Совецких Танкистов - минус +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799" y="1060938"/>
            <a:ext cx="3079873" cy="30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 мультфильмов - Два весёлых гуся (минус 2, -2 полутона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3508" y="1940170"/>
            <a:ext cx="3115042" cy="3115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2949" y="2781251"/>
            <a:ext cx="1184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5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169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309" y="2047386"/>
            <a:ext cx="1184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6</a:t>
            </a:r>
            <a:endParaRPr lang="ru-RU" sz="6600" b="1" dirty="0"/>
          </a:p>
        </p:txBody>
      </p:sp>
      <p:pic>
        <p:nvPicPr>
          <p:cNvPr id="5" name="Миллион роз - original 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6615" y="1323569"/>
            <a:ext cx="2555631" cy="25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3509" y="2400251"/>
            <a:ext cx="1184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7</a:t>
            </a:r>
            <a:endParaRPr lang="ru-RU" sz="6600" b="1" dirty="0"/>
          </a:p>
        </p:txBody>
      </p:sp>
      <p:pic>
        <p:nvPicPr>
          <p:cNvPr id="5" name="Полина Шомонко - -1,5 минус 33 коровы (-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3447" y="1787769"/>
            <a:ext cx="2564057" cy="256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19405"/>
            <a:ext cx="10515600" cy="1325563"/>
          </a:xfrm>
        </p:spPr>
        <p:txBody>
          <a:bodyPr/>
          <a:lstStyle/>
          <a:p>
            <a:r>
              <a:rPr lang="ru-RU" b="1" dirty="0" smtClean="0"/>
              <a:t>Ответы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00" y="1901825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/>
              <a:t>1.Дважды</a:t>
            </a:r>
            <a:r>
              <a:rPr lang="ru-RU" dirty="0"/>
              <a:t> два – четыре.</a:t>
            </a:r>
          </a:p>
          <a:p>
            <a:pPr marL="0" lvl="0" indent="0">
              <a:buNone/>
            </a:pPr>
            <a:r>
              <a:rPr lang="ru-RU" dirty="0" smtClean="0"/>
              <a:t>2.Три</a:t>
            </a:r>
            <a:r>
              <a:rPr lang="ru-RU" dirty="0"/>
              <a:t> белых коня.</a:t>
            </a:r>
          </a:p>
          <a:p>
            <a:pPr marL="0" lvl="0" indent="0">
              <a:buNone/>
            </a:pPr>
            <a:r>
              <a:rPr lang="ru-RU" dirty="0" smtClean="0"/>
              <a:t>3.Вместе </a:t>
            </a:r>
            <a:r>
              <a:rPr lang="ru-RU" dirty="0"/>
              <a:t>весело шагать.</a:t>
            </a:r>
          </a:p>
          <a:p>
            <a:pPr marL="0" lvl="0" indent="0">
              <a:buNone/>
            </a:pPr>
            <a:r>
              <a:rPr lang="ru-RU" dirty="0" smtClean="0"/>
              <a:t>4.Марш </a:t>
            </a:r>
            <a:r>
              <a:rPr lang="ru-RU" dirty="0"/>
              <a:t>советских танкистов.</a:t>
            </a:r>
          </a:p>
          <a:p>
            <a:pPr marL="0" lvl="0" indent="0">
              <a:buNone/>
            </a:pPr>
            <a:r>
              <a:rPr lang="ru-RU" dirty="0" smtClean="0"/>
              <a:t>5.Жили </a:t>
            </a:r>
            <a:r>
              <a:rPr lang="ru-RU" dirty="0"/>
              <a:t>у бабуси два веселых гуся.</a:t>
            </a:r>
          </a:p>
          <a:p>
            <a:pPr marL="0" lvl="0" indent="0">
              <a:buNone/>
            </a:pPr>
            <a:r>
              <a:rPr lang="ru-RU" dirty="0" smtClean="0"/>
              <a:t>6.Миллион</a:t>
            </a:r>
            <a:r>
              <a:rPr lang="ru-RU" dirty="0"/>
              <a:t>, миллион алых роз.</a:t>
            </a:r>
          </a:p>
          <a:p>
            <a:pPr marL="0" lvl="0" indent="0">
              <a:buNone/>
            </a:pPr>
            <a:r>
              <a:rPr lang="ru-RU" dirty="0" smtClean="0"/>
              <a:t>3.Тридцать </a:t>
            </a:r>
            <a:r>
              <a:rPr lang="ru-RU" dirty="0"/>
              <a:t>три коровы.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0160" y="376534"/>
            <a:ext cx="917448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5 раунд</a:t>
            </a:r>
          </a:p>
          <a:p>
            <a:pPr algn="ctr"/>
            <a:endParaRPr lang="ru-RU" sz="8000" b="1" cap="none" spc="0" dirty="0" smtClean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  <a:p>
            <a:pPr algn="ctr"/>
            <a:r>
              <a:rPr lang="ru-RU" sz="80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</a:rPr>
              <a:t>«Геометрическая фантазия»</a:t>
            </a:r>
            <a:endParaRPr lang="ru-RU" sz="8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48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160" y="195248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Задача1: Игральный кубик прокатили по столу. На рисунке изображён след кубика. Отметьте на рисунке место, в котором грань с четырьмя точками соприкасалась со столом. Считайте, что сумма чисел на противоположных сторонах кубика равна 7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7472362" y="208946"/>
            <a:ext cx="2276475" cy="2189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6800" y="3364915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Задача 2:Разрежьте фигуру на две части, одинаковые по форме и размеру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79053"/>
            <a:ext cx="1728787" cy="18100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6800" y="5216807"/>
            <a:ext cx="6096000" cy="10693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3. Задача со спичками 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переложить 3 спички так, чтобы получить ровно 3 квадрата.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7786689" y="4846320"/>
            <a:ext cx="1962148" cy="18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6720" y="167640"/>
            <a:ext cx="501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Ответы: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713" y="718185"/>
            <a:ext cx="4601528" cy="2082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0673" y="1574624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Задача 1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77" y="3261359"/>
            <a:ext cx="3962934" cy="20786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51903" y="3320534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Задача 3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20985" y="3320534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Задача 2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238" y="3261359"/>
            <a:ext cx="3116883" cy="20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35480" y="1641455"/>
            <a:ext cx="9052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В каждом из 4 углов комнаты сидит кошка. 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Напротив 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каждой из этих кошек сидят три кошки. Сколько всего в этой комнате кошек?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040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9800" y="1993910"/>
            <a:ext cx="7833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У отца шесть сыновей. Каждый сын имеет сестру. Сколько всего детей у этого отца?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480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9760" y="1641455"/>
            <a:ext cx="9022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3) В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мастерской по пошиву одежды от куска сукна в 200 м ежедневно, начиная с 1 марта, отрезали по20 м. Когда был отрезан последний кусок?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974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4480" y="1596628"/>
            <a:ext cx="9753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 В клетке находятся 3 кролика. Три девочки попросили дать им по одному кролику. Каждой девочке дали кролика. И все же в клетке остался один кролик. Как так получилось?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95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1600" y="1353235"/>
            <a:ext cx="8884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5) 6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рыбаков съели 6 судаков за 6 дней. За сколько дней 10 рыбаков съедят 10 судаков?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027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368475"/>
            <a:ext cx="86563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7) Экипаж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запряженный тройкой лошадей, проехал за 1 час 15 км. С какой скоростью бежала каждая лошадь?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446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2004" y="2397845"/>
            <a:ext cx="66575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Разделите 100 на 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половину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0F74649E927D84686250194847EFFDD" ma:contentTypeVersion="49" ma:contentTypeDescription="Создание документа." ma:contentTypeScope="" ma:versionID="2f2b954e634ce15f5fc541e744bc2e6c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51B28F-6BAB-42EF-BAA0-62321270567D}"/>
</file>

<file path=customXml/itemProps2.xml><?xml version="1.0" encoding="utf-8"?>
<ds:datastoreItem xmlns:ds="http://schemas.openxmlformats.org/officeDocument/2006/customXml" ds:itemID="{0D84443F-6CF6-4BA8-A114-B77AF6005F09}"/>
</file>

<file path=customXml/itemProps3.xml><?xml version="1.0" encoding="utf-8"?>
<ds:datastoreItem xmlns:ds="http://schemas.openxmlformats.org/officeDocument/2006/customXml" ds:itemID="{5B306719-EBDE-4507-83CE-9DBF5AA3540C}"/>
</file>

<file path=customXml/itemProps4.xml><?xml version="1.0" encoding="utf-8"?>
<ds:datastoreItem xmlns:ds="http://schemas.openxmlformats.org/officeDocument/2006/customXml" ds:itemID="{C5D5B7CB-8FF7-4E23-A1B0-150F74FDB79D}"/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907</Words>
  <Application>Microsoft Office PowerPoint</Application>
  <PresentationFormat>Широкоэкранный</PresentationFormat>
  <Paragraphs>115</Paragraphs>
  <Slides>29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2023-03-19T14:45:24Z</dcterms:created>
  <dcterms:modified xsi:type="dcterms:W3CDTF">2023-03-19T17:41:28Z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0x01010090F74649E927D84686250194847EFFDD</vt:lpwstr>
  </property>
</Properties>
</file>