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24" r:id="rId2"/>
    <p:sldId id="256" r:id="rId3"/>
    <p:sldId id="257" r:id="rId4"/>
    <p:sldId id="258" r:id="rId5"/>
    <p:sldId id="289" r:id="rId6"/>
    <p:sldId id="259" r:id="rId7"/>
    <p:sldId id="301" r:id="rId8"/>
    <p:sldId id="260" r:id="rId9"/>
    <p:sldId id="302" r:id="rId10"/>
    <p:sldId id="261" r:id="rId11"/>
    <p:sldId id="303" r:id="rId12"/>
    <p:sldId id="262" r:id="rId13"/>
    <p:sldId id="304" r:id="rId14"/>
    <p:sldId id="263" r:id="rId15"/>
    <p:sldId id="305" r:id="rId16"/>
    <p:sldId id="264" r:id="rId17"/>
    <p:sldId id="306" r:id="rId18"/>
    <p:sldId id="265" r:id="rId19"/>
    <p:sldId id="307" r:id="rId20"/>
    <p:sldId id="266" r:id="rId21"/>
    <p:sldId id="308" r:id="rId22"/>
    <p:sldId id="268" r:id="rId23"/>
    <p:sldId id="309" r:id="rId24"/>
    <p:sldId id="267" r:id="rId25"/>
    <p:sldId id="310" r:id="rId26"/>
    <p:sldId id="269" r:id="rId27"/>
    <p:sldId id="311" r:id="rId28"/>
    <p:sldId id="270" r:id="rId29"/>
    <p:sldId id="312" r:id="rId30"/>
    <p:sldId id="271" r:id="rId31"/>
    <p:sldId id="313" r:id="rId32"/>
    <p:sldId id="272" r:id="rId33"/>
    <p:sldId id="314" r:id="rId34"/>
    <p:sldId id="273" r:id="rId35"/>
    <p:sldId id="315" r:id="rId36"/>
    <p:sldId id="276" r:id="rId37"/>
    <p:sldId id="316" r:id="rId38"/>
    <p:sldId id="274" r:id="rId39"/>
    <p:sldId id="317" r:id="rId40"/>
    <p:sldId id="275" r:id="rId41"/>
    <p:sldId id="318" r:id="rId42"/>
    <p:sldId id="281" r:id="rId43"/>
    <p:sldId id="319" r:id="rId44"/>
    <p:sldId id="277" r:id="rId45"/>
    <p:sldId id="320" r:id="rId46"/>
    <p:sldId id="278" r:id="rId47"/>
    <p:sldId id="321" r:id="rId48"/>
    <p:sldId id="279" r:id="rId49"/>
    <p:sldId id="322" r:id="rId50"/>
    <p:sldId id="280" r:id="rId51"/>
    <p:sldId id="323" r:id="rId52"/>
    <p:sldId id="288" r:id="rId53"/>
    <p:sldId id="282" r:id="rId54"/>
    <p:sldId id="300" r:id="rId55"/>
    <p:sldId id="283" r:id="rId56"/>
    <p:sldId id="295" r:id="rId57"/>
    <p:sldId id="284" r:id="rId58"/>
    <p:sldId id="296" r:id="rId59"/>
    <p:sldId id="285" r:id="rId60"/>
    <p:sldId id="297" r:id="rId61"/>
    <p:sldId id="286" r:id="rId62"/>
    <p:sldId id="298" r:id="rId63"/>
    <p:sldId id="287" r:id="rId64"/>
    <p:sldId id="299"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66"/>
    <a:srgbClr val="003366"/>
    <a:srgbClr val="000066"/>
    <a:srgbClr val="F60000"/>
    <a:srgbClr val="008080"/>
    <a:srgbClr val="0000FF"/>
    <a:srgbClr val="660066"/>
    <a:srgbClr val="0000CC"/>
    <a:srgbClr val="0033CC"/>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p:scale>
          <a:sx n="60" d="100"/>
          <a:sy n="60" d="100"/>
        </p:scale>
        <p:origin x="-1638"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customXml" Target="../customXml/item4.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8CFBA-E0EA-4DBD-9C24-F83EC0C4F384}" type="datetimeFigureOut">
              <a:rPr lang="ru-RU" smtClean="0"/>
              <a:pPr/>
              <a:t>25.02.2016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724D1-B319-435B-8876-88F58427E4BA}" type="slidenum">
              <a:rPr lang="ru-RU" smtClean="0"/>
              <a:pPr/>
              <a:t>‹#›</a:t>
            </a:fld>
            <a:endParaRPr lang="ru-RU" dirty="0"/>
          </a:p>
        </p:txBody>
      </p:sp>
    </p:spTree>
    <p:extLst>
      <p:ext uri="{BB962C8B-B14F-4D97-AF65-F5344CB8AC3E}">
        <p14:creationId xmlns:p14="http://schemas.microsoft.com/office/powerpoint/2010/main" xmlns="" val="166464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D0724D1-B319-435B-8876-88F58427E4BA}" type="slidenum">
              <a:rPr lang="ru-RU" smtClean="0"/>
              <a:pPr/>
              <a:t>4</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D0724D1-B319-435B-8876-88F58427E4BA}" type="slidenum">
              <a:rPr lang="ru-RU" smtClean="0"/>
              <a:pPr/>
              <a:t>39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8AF157-763B-4627-9B10-8CD5759BA1E6}" type="datetimeFigureOut">
              <a:rPr lang="ru-RU" smtClean="0"/>
              <a:pPr/>
              <a:t>25.02.2016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17F0B77-E3E0-4D57-B5DC-FAEA17721A5D}"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AF157-763B-4627-9B10-8CD5759BA1E6}" type="datetimeFigureOut">
              <a:rPr lang="ru-RU" smtClean="0"/>
              <a:pPr/>
              <a:t>25.02.2016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F0B77-E3E0-4D57-B5DC-FAEA17721A5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gif"/></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24.xml"/><Relationship Id="rId18" Type="http://schemas.openxmlformats.org/officeDocument/2006/relationships/slide" Target="slide8.xml"/><Relationship Id="rId26" Type="http://schemas.openxmlformats.org/officeDocument/2006/relationships/slide" Target="slide52.xml"/><Relationship Id="rId3" Type="http://schemas.openxmlformats.org/officeDocument/2006/relationships/slide" Target="slide10.xml"/><Relationship Id="rId21" Type="http://schemas.openxmlformats.org/officeDocument/2006/relationships/slide" Target="slide26.xml"/><Relationship Id="rId7" Type="http://schemas.openxmlformats.org/officeDocument/2006/relationships/slide" Target="slide34.xml"/><Relationship Id="rId12" Type="http://schemas.openxmlformats.org/officeDocument/2006/relationships/slide" Target="slide18.xml"/><Relationship Id="rId17" Type="http://schemas.openxmlformats.org/officeDocument/2006/relationships/slide" Target="slide48.xml"/><Relationship Id="rId25" Type="http://schemas.openxmlformats.org/officeDocument/2006/relationships/slide" Target="slide50.xml"/><Relationship Id="rId2" Type="http://schemas.openxmlformats.org/officeDocument/2006/relationships/slide" Target="slide4.xml"/><Relationship Id="rId16" Type="http://schemas.openxmlformats.org/officeDocument/2006/relationships/slide" Target="slide42.xml"/><Relationship Id="rId20"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12.xml"/><Relationship Id="rId24" Type="http://schemas.openxmlformats.org/officeDocument/2006/relationships/slide" Target="slide44.xml"/><Relationship Id="rId5" Type="http://schemas.openxmlformats.org/officeDocument/2006/relationships/slide" Target="slide22.xml"/><Relationship Id="rId15" Type="http://schemas.openxmlformats.org/officeDocument/2006/relationships/slide" Target="slide36.xml"/><Relationship Id="rId23" Type="http://schemas.openxmlformats.org/officeDocument/2006/relationships/slide" Target="slide38.xml"/><Relationship Id="rId10" Type="http://schemas.openxmlformats.org/officeDocument/2006/relationships/slide" Target="slide6.xml"/><Relationship Id="rId19" Type="http://schemas.openxmlformats.org/officeDocument/2006/relationships/slide" Target="slide14.xml"/><Relationship Id="rId4" Type="http://schemas.openxmlformats.org/officeDocument/2006/relationships/slide" Target="slide16.xml"/><Relationship Id="rId9" Type="http://schemas.openxmlformats.org/officeDocument/2006/relationships/slide" Target="slide46.xml"/><Relationship Id="rId14" Type="http://schemas.openxmlformats.org/officeDocument/2006/relationships/slide" Target="slide30.xml"/><Relationship Id="rId22" Type="http://schemas.openxmlformats.org/officeDocument/2006/relationships/slide" Target="slide32.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53.jpeg"/><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slide" Target="slide63.xml"/><Relationship Id="rId2"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9.xml"/><Relationship Id="rId4" Type="http://schemas.openxmlformats.org/officeDocument/2006/relationships/slide" Target="slide57.xml"/></Relationships>
</file>

<file path=ppt/slides/_rels/slide53.xml.rels><?xml version="1.0" encoding="UTF-8" standalone="yes"?>
<Relationships xmlns="http://schemas.openxmlformats.org/package/2006/relationships"><Relationship Id="rId3" Type="http://schemas.openxmlformats.org/officeDocument/2006/relationships/hyperlink" Target="http://www.9-a.ru/img/dtawnk/oworgt.jpg" TargetMode="External"/><Relationship Id="rId2" Type="http://schemas.openxmlformats.org/officeDocument/2006/relationships/slide" Target="slide52.xml"/><Relationship Id="rId1" Type="http://schemas.openxmlformats.org/officeDocument/2006/relationships/slideLayout" Target="../slideLayouts/slideLayout2.xml"/><Relationship Id="rId5" Type="http://schemas.openxmlformats.org/officeDocument/2006/relationships/image" Target="http://www.9-a.ru/img/dtawnk/oworgt.jpg" TargetMode="External"/><Relationship Id="rId4" Type="http://schemas.openxmlformats.org/officeDocument/2006/relationships/image" Target="../media/image62.jpeg"/></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 Target="slide52.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gif"/><Relationship Id="rId4" Type="http://schemas.openxmlformats.org/officeDocument/2006/relationships/image" Target="../media/image66.jpeg"/></Relationships>
</file>

<file path=ppt/slides/_rels/slide56.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 Target="slide52.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 Target="slide52.xml"/><Relationship Id="rId1" Type="http://schemas.openxmlformats.org/officeDocument/2006/relationships/slideLayout" Target="../slideLayouts/slideLayout2.xml"/><Relationship Id="rId4" Type="http://schemas.openxmlformats.org/officeDocument/2006/relationships/image" Target="../media/image77.gif"/></Relationships>
</file>

<file path=ppt/slides/_rels/slide6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slide" Target="slide52.xml"/><Relationship Id="rId1" Type="http://schemas.openxmlformats.org/officeDocument/2006/relationships/slideLayout" Target="../slideLayouts/slideLayout2.xml"/><Relationship Id="rId4" Type="http://schemas.openxmlformats.org/officeDocument/2006/relationships/image" Target="../media/image79.gif"/></Relationships>
</file>

<file path=ppt/slides/_rels/slide6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57232"/>
            <a:ext cx="7815290" cy="2857520"/>
          </a:xfrm>
        </p:spPr>
        <p:txBody>
          <a:bodyPr>
            <a:noAutofit/>
          </a:bodyPr>
          <a:lstStyle/>
          <a:p>
            <a:r>
              <a:rPr lang="ru-RU" sz="4000" b="1" dirty="0" smtClean="0">
                <a:solidFill>
                  <a:srgbClr val="F60000"/>
                </a:solidFill>
                <a:effectLst>
                  <a:outerShdw blurRad="38100" dist="38100" dir="2700000" algn="tl">
                    <a:srgbClr val="000000">
                      <a:alpha val="43137"/>
                    </a:srgbClr>
                  </a:outerShdw>
                </a:effectLst>
                <a:latin typeface="Times New Roman" pitchFamily="18" charset="0"/>
                <a:cs typeface="Times New Roman" pitchFamily="18" charset="0"/>
              </a:rPr>
              <a:t>Мультимедийное сопровождение интеллектуальной игры</a:t>
            </a:r>
            <a:br>
              <a:rPr lang="ru-RU" sz="4000" b="1" dirty="0" smtClean="0">
                <a:solidFill>
                  <a:srgbClr val="F60000"/>
                </a:solidFill>
                <a:effectLst>
                  <a:outerShdw blurRad="38100" dist="38100" dir="2700000" algn="tl">
                    <a:srgbClr val="000000">
                      <a:alpha val="43137"/>
                    </a:srgbClr>
                  </a:outerShdw>
                </a:effectLst>
                <a:latin typeface="Times New Roman" pitchFamily="18" charset="0"/>
                <a:cs typeface="Times New Roman" pitchFamily="18" charset="0"/>
              </a:rPr>
            </a:br>
            <a:r>
              <a:rPr lang="ru-RU" sz="4000" b="1" dirty="0" smtClean="0">
                <a:solidFill>
                  <a:srgbClr val="F6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F60000"/>
                </a:solidFill>
                <a:effectLst>
                  <a:outerShdw blurRad="38100" dist="38100" dir="2700000" algn="tl">
                    <a:srgbClr val="000000">
                      <a:alpha val="43137"/>
                    </a:srgbClr>
                  </a:outerShdw>
                </a:effectLst>
                <a:latin typeface="Times New Roman" pitchFamily="18" charset="0"/>
                <a:cs typeface="Times New Roman" pitchFamily="18" charset="0"/>
              </a:rPr>
              <a:t>To the blackboard</a:t>
            </a:r>
            <a:r>
              <a:rPr lang="ru-RU" sz="4000" b="1" dirty="0" smtClean="0">
                <a:solidFill>
                  <a:srgbClr val="F6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4000" b="1" dirty="0">
              <a:solidFill>
                <a:srgbClr val="F6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3886200"/>
            <a:ext cx="7448872" cy="1752600"/>
          </a:xfrm>
        </p:spPr>
        <p:txBody>
          <a:bodyPr>
            <a:normAutofit/>
          </a:bodyPr>
          <a:lstStyle/>
          <a:p>
            <a:r>
              <a:rPr lang="ru-RU" b="1" i="1" dirty="0" smtClean="0">
                <a:solidFill>
                  <a:srgbClr val="000066"/>
                </a:solidFill>
                <a:latin typeface="Times New Roman" pitchFamily="18" charset="0"/>
                <a:cs typeface="Times New Roman" pitchFamily="18" charset="0"/>
              </a:rPr>
              <a:t> </a:t>
            </a:r>
            <a:r>
              <a:rPr lang="ru-RU" b="1" i="1" dirty="0" smtClean="0">
                <a:solidFill>
                  <a:srgbClr val="000066"/>
                </a:solidFill>
                <a:latin typeface="Times New Roman" pitchFamily="18" charset="0"/>
                <a:cs typeface="Times New Roman" pitchFamily="18" charset="0"/>
              </a:rPr>
              <a:t>Курочкина Оксана Анатольевна</a:t>
            </a:r>
            <a:endParaRPr lang="ru-RU" b="1" i="1" dirty="0" smtClean="0">
              <a:solidFill>
                <a:srgbClr val="000066"/>
              </a:solidFill>
              <a:latin typeface="Times New Roman" pitchFamily="18" charset="0"/>
              <a:cs typeface="Times New Roman" pitchFamily="18" charset="0"/>
            </a:endParaRPr>
          </a:p>
          <a:p>
            <a:r>
              <a:rPr lang="ru-RU" b="1" i="1" dirty="0" smtClean="0">
                <a:solidFill>
                  <a:srgbClr val="000066"/>
                </a:solidFill>
                <a:latin typeface="Times New Roman" pitchFamily="18" charset="0"/>
                <a:cs typeface="Times New Roman" pitchFamily="18" charset="0"/>
              </a:rPr>
              <a:t>учитель английского языка</a:t>
            </a:r>
          </a:p>
          <a:p>
            <a:r>
              <a:rPr lang="ru-RU" b="1" i="1" dirty="0" smtClean="0">
                <a:solidFill>
                  <a:srgbClr val="000066"/>
                </a:solidFill>
                <a:latin typeface="Times New Roman" pitchFamily="18" charset="0"/>
                <a:cs typeface="Times New Roman" pitchFamily="18" charset="0"/>
              </a:rPr>
              <a:t>            </a:t>
            </a:r>
            <a:r>
              <a:rPr lang="ru-RU" b="1" i="1" dirty="0" smtClean="0">
                <a:solidFill>
                  <a:srgbClr val="000066"/>
                </a:solidFill>
                <a:latin typeface="Times New Roman" pitchFamily="18" charset="0"/>
                <a:cs typeface="Times New Roman" pitchFamily="18" charset="0"/>
              </a:rPr>
              <a:t>МБОУ Гимназия №3</a:t>
            </a:r>
            <a:endParaRPr lang="ru-RU" b="1" i="1" dirty="0">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Literature 3</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643174" y="1357298"/>
            <a:ext cx="6086460" cy="4286280"/>
          </a:xfrm>
        </p:spPr>
        <p:txBody>
          <a:bodyPr>
            <a:normAutofit/>
          </a:bodyPr>
          <a:lstStyle/>
          <a:p>
            <a:pPr algn="just">
              <a:lnSpc>
                <a:spcPct val="150000"/>
              </a:lnSpc>
              <a:buNone/>
            </a:pPr>
            <a:r>
              <a:rPr lang="ru-RU" sz="4000" b="1" i="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i="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What book is  based on the adventures of a sailor Alexander  Selkirk?</a:t>
            </a:r>
            <a:endParaRPr lang="ru-RU" sz="4000" b="1" i="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074" name="Picture 2" descr="C:\Documents and Settings\ЛН\Мои документы\анимации\книга.gif"/>
          <p:cNvPicPr>
            <a:picLocks noChangeAspect="1" noChangeArrowheads="1" noCrop="1"/>
          </p:cNvPicPr>
          <p:nvPr/>
        </p:nvPicPr>
        <p:blipFill>
          <a:blip r:embed="rId3" cstate="print"/>
          <a:srcRect/>
          <a:stretch>
            <a:fillRect/>
          </a:stretch>
        </p:blipFill>
        <p:spPr bwMode="auto">
          <a:xfrm>
            <a:off x="500034" y="2143116"/>
            <a:ext cx="1547194" cy="1285884"/>
          </a:xfrm>
          <a:prstGeom prst="rect">
            <a:avLst/>
          </a:prstGeom>
          <a:noFill/>
        </p:spPr>
      </p:pic>
    </p:spTree>
  </p:cSld>
  <p:clrMapOvr>
    <a:masterClrMapping/>
  </p:clrMapOvr>
  <p:transition advClick="0"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071678"/>
            <a:ext cx="8229600" cy="3286148"/>
          </a:xfrm>
        </p:spPr>
        <p:txBody>
          <a:bodyPr>
            <a:normAutofit/>
          </a:bodyPr>
          <a:lstStyle/>
          <a:p>
            <a:pPr algn="ctr">
              <a:buNone/>
            </a:pPr>
            <a:r>
              <a:rPr lang="ru-RU" sz="7200" b="1" i="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a:t>
            </a:r>
            <a:r>
              <a:rPr lang="en-US" sz="7200" b="1" i="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Robinson Crusoe</a:t>
            </a:r>
            <a:r>
              <a:rPr lang="ru-RU" sz="7200" b="1" i="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a:t>
            </a:r>
          </a:p>
          <a:p>
            <a:pPr algn="ctr">
              <a:buNone/>
            </a:pPr>
            <a:r>
              <a:rPr lang="en-US" sz="7200" b="1" i="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D. Defoe</a:t>
            </a:r>
            <a:endParaRPr lang="ru-RU" sz="7200" b="1" i="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7200" b="1" i="1" dirty="0" smtClean="0">
              <a:solidFill>
                <a:srgbClr val="003366"/>
              </a:solidFill>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286116" y="642918"/>
            <a:ext cx="4500594"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i-main-pic" descr="Картинка 3 из 6"/>
          <p:cNvPicPr>
            <a:picLocks noChangeAspect="1" noChangeArrowheads="1"/>
          </p:cNvPicPr>
          <p:nvPr/>
        </p:nvPicPr>
        <p:blipFill>
          <a:blip r:embed="rId3" cstate="print"/>
          <a:srcRect/>
          <a:stretch>
            <a:fillRect/>
          </a:stretch>
        </p:blipFill>
        <p:spPr bwMode="auto">
          <a:xfrm>
            <a:off x="6929454" y="3500438"/>
            <a:ext cx="1635510" cy="2643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Literature 4</a:t>
            </a:r>
            <a:r>
              <a:rPr lang="en-US" b="1" dirty="0" smtClean="0">
                <a:effectLst>
                  <a:outerShdw blurRad="38100" dist="38100" dir="2700000" algn="tl">
                    <a:srgbClr val="000000">
                      <a:alpha val="43137"/>
                    </a:srgbClr>
                  </a:outerShdw>
                </a:effectLst>
              </a:rPr>
              <a:t> </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214546" y="1571612"/>
            <a:ext cx="6715172" cy="4286280"/>
          </a:xfrm>
        </p:spPr>
        <p:txBody>
          <a:bodyPr>
            <a:noAutofit/>
          </a:bodyPr>
          <a:lstStyle/>
          <a:p>
            <a:pPr algn="just">
              <a:buNone/>
            </a:pPr>
            <a:r>
              <a:rPr lang="ru-RU" sz="4000" b="1" i="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“The adventure of Tom Sawyer” made this American writer famous. He wrote a lot of humour stories. Who was he and what is his real name? </a:t>
            </a:r>
            <a:endParaRPr lang="ru-RU" sz="40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266" name="i-main-pic" descr="Картинка 91 из 2602"/>
          <p:cNvPicPr>
            <a:picLocks noChangeAspect="1" noChangeArrowheads="1"/>
          </p:cNvPicPr>
          <p:nvPr/>
        </p:nvPicPr>
        <p:blipFill>
          <a:blip r:embed="rId3" cstate="print"/>
          <a:srcRect/>
          <a:stretch>
            <a:fillRect/>
          </a:stretch>
        </p:blipFill>
        <p:spPr bwMode="auto">
          <a:xfrm>
            <a:off x="214282" y="1714488"/>
            <a:ext cx="2257425" cy="3500438"/>
          </a:xfrm>
          <a:prstGeom prst="rect">
            <a:avLst/>
          </a:prstGeom>
          <a:noFill/>
          <a:ln w="9525">
            <a:noFill/>
            <a:miter lim="800000"/>
            <a:headEnd/>
            <a:tailEnd/>
          </a:ln>
        </p:spPr>
      </p:pic>
    </p:spTree>
  </p:cSld>
  <p:clrMapOvr>
    <a:masterClrMapping/>
  </p:clrMapOvr>
  <p:transition advClick="0"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3116"/>
            <a:ext cx="8929718" cy="3071834"/>
          </a:xfrm>
        </p:spPr>
        <p:txBody>
          <a:bodyPr>
            <a:normAutofit fontScale="25000" lnSpcReduction="20000"/>
          </a:bodyPr>
          <a:lstStyle/>
          <a:p>
            <a:pPr algn="ctr">
              <a:buNone/>
            </a:pPr>
            <a:r>
              <a:rPr lang="en-US" sz="21600" b="1" i="1" dirty="0" smtClean="0">
                <a:solidFill>
                  <a:srgbClr val="0000CC"/>
                </a:solidFill>
                <a:latin typeface="Times New Roman" pitchFamily="18" charset="0"/>
                <a:cs typeface="Times New Roman" pitchFamily="18" charset="0"/>
              </a:rPr>
              <a:t>       </a:t>
            </a:r>
            <a:r>
              <a:rPr lang="en-US" sz="216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Mark Twain - nickname</a:t>
            </a:r>
          </a:p>
          <a:p>
            <a:pPr algn="ctr">
              <a:buNone/>
            </a:pPr>
            <a:endParaRPr lang="en-US" sz="216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en-US" sz="216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Samuel Clemens - real name</a:t>
            </a:r>
            <a:endParaRPr lang="ru-RU" sz="216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286116" y="357166"/>
            <a:ext cx="3168898"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Documents and Settings\ЛН\Мои документы\анимации\m35066.jpg"/>
          <p:cNvPicPr>
            <a:picLocks noChangeAspect="1" noChangeArrowheads="1"/>
          </p:cNvPicPr>
          <p:nvPr/>
        </p:nvPicPr>
        <p:blipFill>
          <a:blip r:embed="rId3" cstate="print"/>
          <a:srcRect/>
          <a:stretch>
            <a:fillRect/>
          </a:stretch>
        </p:blipFill>
        <p:spPr bwMode="auto">
          <a:xfrm>
            <a:off x="214282" y="1714488"/>
            <a:ext cx="1400746" cy="10715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Literature</a:t>
            </a:r>
            <a:r>
              <a:rPr lang="en-US" b="1" dirty="0" smtClean="0">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5</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857224" y="1571612"/>
            <a:ext cx="7215238" cy="4214842"/>
          </a:xfrm>
        </p:spPr>
        <p:txBody>
          <a:bodyPr>
            <a:normAutofit lnSpcReduction="10000"/>
          </a:bodyPr>
          <a:lstStyle/>
          <a:p>
            <a:pPr algn="just">
              <a:buNone/>
            </a:pPr>
            <a:r>
              <a:rPr lang="ru-RU" sz="4000" b="1" i="1" dirty="0" smtClean="0">
                <a:solidFill>
                  <a:srgbClr val="000066"/>
                </a:solidFill>
                <a:effectLst>
                  <a:outerShdw blurRad="38100" dist="38100" dir="2700000" algn="tl">
                    <a:srgbClr val="000000">
                      <a:alpha val="43137"/>
                    </a:srgbClr>
                  </a:outerShdw>
                </a:effectLst>
              </a:rPr>
              <a:t>      </a:t>
            </a:r>
            <a:r>
              <a:rPr lang="en-US" sz="4000" b="1" i="1" dirty="0" smtClean="0">
                <a:solidFill>
                  <a:srgbClr val="000066"/>
                </a:solidFill>
                <a:effectLst>
                  <a:outerShdw blurRad="38100" dist="38100" dir="2700000" algn="tl">
                    <a:srgbClr val="000000">
                      <a:alpha val="43137"/>
                    </a:srgbClr>
                  </a:outerShdw>
                </a:effectLst>
              </a:rPr>
              <a:t>This English writer was a</a:t>
            </a:r>
            <a:r>
              <a:rPr lang="ru-RU" sz="4000" b="1" i="1" dirty="0" smtClean="0">
                <a:solidFill>
                  <a:srgbClr val="000066"/>
                </a:solidFill>
                <a:effectLst>
                  <a:outerShdw blurRad="38100" dist="38100" dir="2700000" algn="tl">
                    <a:srgbClr val="000000">
                      <a:alpha val="43137"/>
                    </a:srgbClr>
                  </a:outerShdw>
                </a:effectLst>
              </a:rPr>
              <a:t> </a:t>
            </a:r>
            <a:r>
              <a:rPr lang="en-US" sz="4000" b="1" i="1" dirty="0" smtClean="0">
                <a:solidFill>
                  <a:srgbClr val="000066"/>
                </a:solidFill>
                <a:effectLst>
                  <a:outerShdw blurRad="38100" dist="38100" dir="2700000" algn="tl">
                    <a:srgbClr val="000000">
                      <a:alpha val="43137"/>
                    </a:srgbClr>
                  </a:outerShdw>
                </a:effectLst>
              </a:rPr>
              <a:t>young doctor first . Then he began to write detective stories.</a:t>
            </a:r>
            <a:r>
              <a:rPr lang="ru-RU" sz="4000" b="1" i="1" dirty="0" smtClean="0">
                <a:solidFill>
                  <a:srgbClr val="000066"/>
                </a:solidFill>
                <a:effectLst>
                  <a:outerShdw blurRad="38100" dist="38100" dir="2700000" algn="tl">
                    <a:srgbClr val="000000">
                      <a:alpha val="43137"/>
                    </a:srgbClr>
                  </a:outerShdw>
                </a:effectLst>
              </a:rPr>
              <a:t> </a:t>
            </a:r>
            <a:r>
              <a:rPr lang="en-US" sz="4000" b="1" i="1" dirty="0" smtClean="0">
                <a:solidFill>
                  <a:srgbClr val="000066"/>
                </a:solidFill>
                <a:effectLst>
                  <a:outerShdw blurRad="38100" dist="38100" dir="2700000" algn="tl">
                    <a:srgbClr val="000000">
                      <a:alpha val="43137"/>
                    </a:srgbClr>
                  </a:outerShdw>
                </a:effectLst>
              </a:rPr>
              <a:t>His two</a:t>
            </a:r>
            <a:r>
              <a:rPr lang="ru-RU" sz="4000" b="1" i="1" dirty="0" smtClean="0">
                <a:solidFill>
                  <a:srgbClr val="000066"/>
                </a:solidFill>
                <a:effectLst>
                  <a:outerShdw blurRad="38100" dist="38100" dir="2700000" algn="tl">
                    <a:srgbClr val="000000">
                      <a:alpha val="43137"/>
                    </a:srgbClr>
                  </a:outerShdw>
                </a:effectLst>
              </a:rPr>
              <a:t> </a:t>
            </a:r>
            <a:r>
              <a:rPr lang="en-US" sz="4000" b="1" i="1" dirty="0" smtClean="0">
                <a:solidFill>
                  <a:srgbClr val="000066"/>
                </a:solidFill>
                <a:effectLst>
                  <a:outerShdw blurRad="38100" dist="38100" dir="2700000" algn="tl">
                    <a:srgbClr val="000000">
                      <a:alpha val="43137"/>
                    </a:srgbClr>
                  </a:outerShdw>
                </a:effectLst>
              </a:rPr>
              <a:t>fictional friends lived at 221 B Baker Street . What writer had these detectives?</a:t>
            </a:r>
            <a:endParaRPr lang="ru-RU" sz="4000" b="1" i="1" dirty="0">
              <a:solidFill>
                <a:srgbClr val="0000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171" name="Picture 3" descr="C:\Documents and Settings\ЛН\Мои документы\анимации\question-mark-funny smileys.gif"/>
          <p:cNvPicPr>
            <a:picLocks noChangeAspect="1" noChangeArrowheads="1" noCrop="1"/>
          </p:cNvPicPr>
          <p:nvPr/>
        </p:nvPicPr>
        <p:blipFill>
          <a:blip r:embed="rId3" cstate="print"/>
          <a:srcRect/>
          <a:stretch>
            <a:fillRect/>
          </a:stretch>
        </p:blipFill>
        <p:spPr bwMode="auto">
          <a:xfrm>
            <a:off x="4286247" y="5286388"/>
            <a:ext cx="1600211" cy="1143008"/>
          </a:xfrm>
          <a:prstGeom prst="rect">
            <a:avLst/>
          </a:prstGeom>
          <a:noFill/>
        </p:spPr>
      </p:pic>
    </p:spTree>
  </p:cSld>
  <p:clrMapOvr>
    <a:masterClrMapping/>
  </p:clrMapOvr>
  <p:transition advClick="0"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714620"/>
            <a:ext cx="8229600" cy="1257296"/>
          </a:xfrm>
        </p:spPr>
        <p:txBody>
          <a:bodyPr>
            <a:normAutofit lnSpcReduction="10000"/>
          </a:bodyPr>
          <a:lstStyle/>
          <a:p>
            <a:pPr algn="ctr">
              <a:buNone/>
            </a:pPr>
            <a:r>
              <a:rPr lang="en-US" sz="7200" b="1" i="1" dirty="0" smtClean="0">
                <a:solidFill>
                  <a:srgbClr val="000066"/>
                </a:solidFill>
                <a:latin typeface="Times New Roman" pitchFamily="18" charset="0"/>
                <a:cs typeface="Times New Roman" pitchFamily="18" charset="0"/>
              </a:rPr>
              <a:t>    </a:t>
            </a:r>
            <a:r>
              <a:rPr lang="en-US" sz="80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Conan Doyle</a:t>
            </a:r>
            <a:endParaRPr lang="ru-RU" sz="80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286116" y="500042"/>
            <a:ext cx="2454518" cy="923330"/>
          </a:xfrm>
          <a:prstGeom prst="rect">
            <a:avLst/>
          </a:prstGeom>
          <a:noFill/>
        </p:spPr>
        <p:txBody>
          <a:bodyPr wrap="non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i-main-pic" descr="Картинка 12 из 437"/>
          <p:cNvPicPr>
            <a:picLocks noChangeAspect="1" noChangeArrowheads="1"/>
          </p:cNvPicPr>
          <p:nvPr/>
        </p:nvPicPr>
        <p:blipFill>
          <a:blip r:embed="rId3" cstate="print"/>
          <a:srcRect/>
          <a:stretch>
            <a:fillRect/>
          </a:stretch>
        </p:blipFill>
        <p:spPr bwMode="auto">
          <a:xfrm>
            <a:off x="285720" y="2000240"/>
            <a:ext cx="1571636"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History 3</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428736"/>
            <a:ext cx="8229600" cy="2971807"/>
          </a:xfrm>
        </p:spPr>
        <p:txBody>
          <a:bodyPr>
            <a:noAutofit/>
          </a:bodyPr>
          <a:lstStyle/>
          <a:p>
            <a:pPr algn="just">
              <a:buNone/>
            </a:pPr>
            <a:r>
              <a:rPr lang="ru-RU" sz="4000" b="1" i="1" dirty="0" smtClean="0">
                <a:effectLst>
                  <a:outerShdw blurRad="38100" dist="38100" dir="2700000" algn="tl">
                    <a:srgbClr val="000000">
                      <a:alpha val="43137"/>
                    </a:srgbClr>
                  </a:outerShdw>
                </a:effectLst>
              </a:rPr>
              <a:t>     </a:t>
            </a:r>
            <a:r>
              <a:rPr lang="en-US" sz="4000" b="1" i="1" dirty="0" smtClean="0">
                <a:solidFill>
                  <a:srgbClr val="003366"/>
                </a:solidFill>
                <a:effectLst>
                  <a:outerShdw blurRad="38100" dist="38100" dir="2700000" algn="tl">
                    <a:srgbClr val="000000">
                      <a:alpha val="43137"/>
                    </a:srgbClr>
                  </a:outerShdw>
                </a:effectLst>
              </a:rPr>
              <a:t>They were born in ancient times, </a:t>
            </a:r>
            <a:r>
              <a:rPr lang="en-US" sz="4000" b="1" i="1" dirty="0">
                <a:solidFill>
                  <a:srgbClr val="003366"/>
                </a:solidFill>
                <a:effectLst>
                  <a:outerShdw blurRad="38100" dist="38100" dir="2700000" algn="tl">
                    <a:srgbClr val="000000">
                      <a:alpha val="43137"/>
                    </a:srgbClr>
                  </a:outerShdw>
                </a:effectLst>
              </a:rPr>
              <a:t>b</a:t>
            </a:r>
            <a:r>
              <a:rPr lang="en-US" sz="4000" b="1" i="1" dirty="0" smtClean="0">
                <a:solidFill>
                  <a:srgbClr val="003366"/>
                </a:solidFill>
                <a:effectLst>
                  <a:outerShdw blurRad="38100" dist="38100" dir="2700000" algn="tl">
                    <a:srgbClr val="000000">
                      <a:alpha val="43137"/>
                    </a:srgbClr>
                  </a:outerShdw>
                </a:effectLst>
              </a:rPr>
              <a:t>ut then they were forgotten. Now they are held  each four years only in summer and in winter. What event  is  spoken about</a:t>
            </a:r>
            <a:r>
              <a:rPr lang="en-US" sz="4000" b="1" dirty="0" smtClean="0">
                <a:solidFill>
                  <a:srgbClr val="003366"/>
                </a:solidFill>
                <a:effectLst>
                  <a:outerShdw blurRad="38100" dist="38100" dir="2700000" algn="tl">
                    <a:srgbClr val="000000">
                      <a:alpha val="43137"/>
                    </a:srgbClr>
                  </a:outerShdw>
                </a:effectLst>
              </a:rPr>
              <a:t>?</a:t>
            </a:r>
            <a:endParaRPr lang="ru-RU" sz="4000" b="1" dirty="0">
              <a:solidFill>
                <a:srgbClr val="0033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458" name="Picture 2" descr="C:\Documents and Settings\ЛН\Мои документы\question-mark.gif"/>
          <p:cNvPicPr>
            <a:picLocks noChangeAspect="1" noChangeArrowheads="1" noCrop="1"/>
          </p:cNvPicPr>
          <p:nvPr/>
        </p:nvPicPr>
        <p:blipFill>
          <a:blip r:embed="rId3" cstate="print"/>
          <a:srcRect/>
          <a:stretch>
            <a:fillRect/>
          </a:stretch>
        </p:blipFill>
        <p:spPr bwMode="auto">
          <a:xfrm>
            <a:off x="4214810" y="4523874"/>
            <a:ext cx="1638299" cy="1905522"/>
          </a:xfrm>
          <a:prstGeom prst="rect">
            <a:avLst/>
          </a:prstGeom>
          <a:noFill/>
        </p:spPr>
      </p:pic>
    </p:spTree>
  </p:cSld>
  <p:clrMapOvr>
    <a:masterClrMapping/>
  </p:clrMapOvr>
  <p:transition advClick="0"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857364"/>
            <a:ext cx="8229600" cy="2114552"/>
          </a:xfrm>
        </p:spPr>
        <p:txBody>
          <a:bodyPr>
            <a:normAutofit/>
          </a:bodyPr>
          <a:lstStyle/>
          <a:p>
            <a:pPr algn="ctr">
              <a:buNone/>
            </a:pPr>
            <a:r>
              <a:rPr lang="en-US" sz="8000" b="1" i="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Olympic Games</a:t>
            </a:r>
            <a:endParaRPr lang="ru-RU" sz="8000" b="1" i="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b="1"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357554" y="500042"/>
            <a:ext cx="3526088"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482" name="Picture 2" descr="C:\Documents and Settings\ЛН\Мои документы\кольца.jpg"/>
          <p:cNvPicPr>
            <a:picLocks noChangeAspect="1" noChangeArrowheads="1"/>
          </p:cNvPicPr>
          <p:nvPr/>
        </p:nvPicPr>
        <p:blipFill>
          <a:blip r:embed="rId3" cstate="print"/>
          <a:srcRect/>
          <a:stretch>
            <a:fillRect/>
          </a:stretch>
        </p:blipFill>
        <p:spPr bwMode="auto">
          <a:xfrm>
            <a:off x="5643570" y="3929066"/>
            <a:ext cx="2097314" cy="2000264"/>
          </a:xfrm>
          <a:prstGeom prst="rect">
            <a:avLst/>
          </a:prstGeom>
          <a:noFill/>
        </p:spPr>
      </p:pic>
      <p:pic>
        <p:nvPicPr>
          <p:cNvPr id="20483" name="Picture 3" descr="C:\Documents and Settings\ЛН\Мои документы\олимп.jpg"/>
          <p:cNvPicPr>
            <a:picLocks noChangeAspect="1" noChangeArrowheads="1"/>
          </p:cNvPicPr>
          <p:nvPr/>
        </p:nvPicPr>
        <p:blipFill>
          <a:blip r:embed="rId4" cstate="print"/>
          <a:srcRect/>
          <a:stretch>
            <a:fillRect/>
          </a:stretch>
        </p:blipFill>
        <p:spPr bwMode="auto">
          <a:xfrm>
            <a:off x="2643174" y="3929066"/>
            <a:ext cx="2214578" cy="202242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History 4 </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357298"/>
            <a:ext cx="8229600" cy="3786214"/>
          </a:xfrm>
        </p:spPr>
        <p:txBody>
          <a:bodyPr>
            <a:noAutofit/>
          </a:bodyPr>
          <a:lstStyle/>
          <a:p>
            <a:pPr algn="just">
              <a:buNone/>
            </a:pPr>
            <a:r>
              <a:rPr lang="ru-RU" sz="4000" b="1" i="1" dirty="0" smtClean="0"/>
              <a:t>     </a:t>
            </a:r>
            <a:r>
              <a:rPr lang="ru-RU" sz="4000" b="1" i="1" dirty="0" smtClean="0">
                <a:effectLst>
                  <a:outerShdw blurRad="38100" dist="38100" dir="2700000" algn="tl">
                    <a:srgbClr val="000000">
                      <a:alpha val="43137"/>
                    </a:srgbClr>
                  </a:outerShdw>
                </a:effectLst>
              </a:rPr>
              <a:t>     </a:t>
            </a:r>
            <a:r>
              <a:rPr lang="en-US" sz="4000" b="1" i="1" dirty="0" smtClean="0">
                <a:solidFill>
                  <a:srgbClr val="000066"/>
                </a:solidFill>
                <a:effectLst>
                  <a:outerShdw blurRad="38100" dist="38100" dir="2700000" algn="tl">
                    <a:srgbClr val="000000">
                      <a:alpha val="43137"/>
                    </a:srgbClr>
                  </a:outerShdw>
                </a:effectLst>
              </a:rPr>
              <a:t>This woman was a very good </a:t>
            </a:r>
            <a:r>
              <a:rPr lang="ru-RU" sz="4000" b="1" i="1" dirty="0" smtClean="0">
                <a:solidFill>
                  <a:srgbClr val="000066"/>
                </a:solidFill>
                <a:effectLst>
                  <a:outerShdw blurRad="38100" dist="38100" dir="2700000" algn="tl">
                    <a:srgbClr val="000000">
                      <a:alpha val="43137"/>
                    </a:srgbClr>
                  </a:outerShdw>
                </a:effectLst>
              </a:rPr>
              <a:t>    </a:t>
            </a:r>
            <a:r>
              <a:rPr lang="en-US" sz="4000" b="1" i="1" dirty="0" smtClean="0">
                <a:solidFill>
                  <a:srgbClr val="000066"/>
                </a:solidFill>
                <a:effectLst>
                  <a:outerShdw blurRad="38100" dist="38100" dir="2700000" algn="tl">
                    <a:srgbClr val="000000">
                      <a:alpha val="43137"/>
                    </a:srgbClr>
                  </a:outerShdw>
                </a:effectLst>
              </a:rPr>
              <a:t>student to study chemistry. Soon she decided to study laws. Then she was involved in politics and became the first British woman Prime Minister. What is her name?</a:t>
            </a:r>
            <a:endParaRPr lang="ru-RU" sz="4000" b="1" i="1" dirty="0">
              <a:solidFill>
                <a:srgbClr val="0000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descr="E:\image704.jpg"/>
          <p:cNvPicPr>
            <a:picLocks noChangeAspect="1" noChangeArrowheads="1"/>
          </p:cNvPicPr>
          <p:nvPr/>
        </p:nvPicPr>
        <p:blipFill>
          <a:blip r:embed="rId3" cstate="print"/>
          <a:srcRect/>
          <a:stretch>
            <a:fillRect/>
          </a:stretch>
        </p:blipFill>
        <p:spPr bwMode="auto">
          <a:xfrm>
            <a:off x="6572264" y="4742910"/>
            <a:ext cx="1808599" cy="1686486"/>
          </a:xfrm>
          <a:prstGeom prst="rect">
            <a:avLst/>
          </a:prstGeom>
          <a:noFill/>
          <a:ln w="9525">
            <a:noFill/>
            <a:miter lim="800000"/>
            <a:headEnd/>
            <a:tailEnd/>
          </a:ln>
        </p:spPr>
      </p:pic>
    </p:spTree>
  </p:cSld>
  <p:clrMapOvr>
    <a:masterClrMapping/>
  </p:clrMapOvr>
  <p:transition advClick="0"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928802"/>
            <a:ext cx="8229600" cy="2043114"/>
          </a:xfrm>
        </p:spPr>
        <p:txBody>
          <a:bodyPr>
            <a:normAutofit/>
          </a:bodyPr>
          <a:lstStyle/>
          <a:p>
            <a:pPr algn="ctr">
              <a:buNone/>
            </a:pPr>
            <a:r>
              <a:rPr lang="en-US"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Margaret Thatcher</a:t>
            </a:r>
            <a:endParaRPr lang="ru-RU"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286116" y="428604"/>
            <a:ext cx="3740402"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4" name="Picture 2" descr="C:\Documents and Settings\ЛН\Мои документы\мэг.jpg"/>
          <p:cNvPicPr>
            <a:picLocks noChangeAspect="1" noChangeArrowheads="1"/>
          </p:cNvPicPr>
          <p:nvPr/>
        </p:nvPicPr>
        <p:blipFill>
          <a:blip r:embed="rId3" cstate="print"/>
          <a:srcRect/>
          <a:stretch>
            <a:fillRect/>
          </a:stretch>
        </p:blipFill>
        <p:spPr bwMode="auto">
          <a:xfrm>
            <a:off x="3571868" y="3429000"/>
            <a:ext cx="2357454" cy="22860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500174"/>
            <a:ext cx="7772400" cy="239871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0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the blackboard</a:t>
            </a:r>
            <a:endParaRPr lang="ru-RU" sz="10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Рисунок 7" descr="cdolls118.gif"/>
          <p:cNvPicPr>
            <a:picLocks noChangeAspect="1"/>
          </p:cNvPicPr>
          <p:nvPr/>
        </p:nvPicPr>
        <p:blipFill>
          <a:blip r:embed="rId2" cstate="print"/>
          <a:srcRect/>
          <a:stretch>
            <a:fillRect/>
          </a:stretch>
        </p:blipFill>
        <p:spPr bwMode="auto">
          <a:xfrm>
            <a:off x="3143240" y="4852257"/>
            <a:ext cx="2413248" cy="150570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History 5</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428736"/>
            <a:ext cx="8229600" cy="3714776"/>
          </a:xfrm>
        </p:spPr>
        <p:txBody>
          <a:bodyPr>
            <a:noAutofit/>
          </a:bodyPr>
          <a:lstStyle/>
          <a:p>
            <a:pPr algn="just">
              <a:buNone/>
            </a:pPr>
            <a:r>
              <a:rPr lang="ru-RU" sz="4000" dirty="0" smtClean="0"/>
              <a:t>      </a:t>
            </a:r>
            <a:r>
              <a:rPr lang="ru-RU" sz="4000" i="1" dirty="0" smtClean="0"/>
              <a:t> </a:t>
            </a:r>
            <a:r>
              <a:rPr lang="en-US" sz="4000" b="1" i="1" dirty="0" smtClean="0">
                <a:solidFill>
                  <a:srgbClr val="000066"/>
                </a:solidFill>
                <a:effectLst>
                  <a:outerShdw blurRad="38100" dist="38100" dir="2700000" algn="tl">
                    <a:srgbClr val="000000">
                      <a:alpha val="43137"/>
                    </a:srgbClr>
                  </a:outerShdw>
                </a:effectLst>
              </a:rPr>
              <a:t>The order of this holiday was signed by Peter the First in 1700. There were fireworks during the holiday, the gates were decorated with flowers and branches. What holiday was it?</a:t>
            </a:r>
            <a:endParaRPr lang="ru-RU" sz="4000" b="1" i="1" dirty="0">
              <a:solidFill>
                <a:srgbClr val="0000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p:cNvPicPr/>
          <p:nvPr/>
        </p:nvPicPr>
        <p:blipFill>
          <a:blip r:embed="rId3" cstate="print"/>
          <a:srcRect/>
          <a:stretch>
            <a:fillRect/>
          </a:stretch>
        </p:blipFill>
        <p:spPr bwMode="auto">
          <a:xfrm>
            <a:off x="214282" y="642918"/>
            <a:ext cx="966043" cy="1323090"/>
          </a:xfrm>
          <a:prstGeom prst="rect">
            <a:avLst/>
          </a:prstGeom>
          <a:noFill/>
          <a:ln w="9525">
            <a:noFill/>
            <a:miter lim="800000"/>
            <a:headEnd/>
            <a:tailEnd/>
          </a:ln>
        </p:spPr>
      </p:pic>
      <p:pic>
        <p:nvPicPr>
          <p:cNvPr id="5122" name="Picture 2" descr="C:\Documents and Settings\ЛН\Мои документы\салют.gif"/>
          <p:cNvPicPr>
            <a:picLocks noChangeAspect="1" noChangeArrowheads="1" noCrop="1"/>
          </p:cNvPicPr>
          <p:nvPr/>
        </p:nvPicPr>
        <p:blipFill>
          <a:blip r:embed="rId4" cstate="print"/>
          <a:srcRect/>
          <a:stretch>
            <a:fillRect/>
          </a:stretch>
        </p:blipFill>
        <p:spPr bwMode="auto">
          <a:xfrm>
            <a:off x="5429256" y="5000636"/>
            <a:ext cx="1571636" cy="1433514"/>
          </a:xfrm>
          <a:prstGeom prst="rect">
            <a:avLst/>
          </a:prstGeom>
          <a:noFill/>
        </p:spPr>
      </p:pic>
    </p:spTree>
  </p:cSld>
  <p:clrMapOvr>
    <a:masterClrMapping/>
  </p:clrMapOvr>
  <p:transition advClick="0"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857364"/>
            <a:ext cx="8858312" cy="2114552"/>
          </a:xfrm>
        </p:spPr>
        <p:txBody>
          <a:bodyPr>
            <a:normAutofit/>
          </a:bodyPr>
          <a:lstStyle/>
          <a:p>
            <a:pPr algn="ctr">
              <a:buNone/>
            </a:pPr>
            <a:r>
              <a:rPr lang="en-US" sz="72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New Year</a:t>
            </a:r>
            <a:endParaRPr lang="ru-RU" sz="72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357554" y="500042"/>
            <a:ext cx="2454518"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descr="C:\Documents and Settings\ЛН\Мои документы\2012.gif"/>
          <p:cNvPicPr>
            <a:picLocks noChangeAspect="1" noChangeArrowheads="1" noCrop="1"/>
          </p:cNvPicPr>
          <p:nvPr/>
        </p:nvPicPr>
        <p:blipFill>
          <a:blip r:embed="rId3" cstate="print"/>
          <a:srcRect/>
          <a:stretch>
            <a:fillRect/>
          </a:stretch>
        </p:blipFill>
        <p:spPr bwMode="auto">
          <a:xfrm>
            <a:off x="3071802" y="3071810"/>
            <a:ext cx="3556004" cy="300037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Music 3 </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428736"/>
            <a:ext cx="8229600" cy="1928826"/>
          </a:xfrm>
        </p:spPr>
        <p:txBody>
          <a:bodyPr>
            <a:noAutofit/>
          </a:bodyPr>
          <a:lstStyle/>
          <a:p>
            <a:pPr algn="just">
              <a:buNone/>
            </a:pPr>
            <a:r>
              <a:rPr lang="ru-RU" sz="4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This group is from Liverpool. They were four. They were very popular in 1960-s. What group is it?</a:t>
            </a:r>
            <a:endParaRPr lang="ru-RU" sz="44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122" name="Picture 2" descr="C:\Documents and Settings\ЛН\Мои документы\анимации\игра муз.gif"/>
          <p:cNvPicPr>
            <a:picLocks noChangeAspect="1" noChangeArrowheads="1" noCrop="1"/>
          </p:cNvPicPr>
          <p:nvPr/>
        </p:nvPicPr>
        <p:blipFill>
          <a:blip r:embed="rId3" cstate="print"/>
          <a:srcRect/>
          <a:stretch>
            <a:fillRect/>
          </a:stretch>
        </p:blipFill>
        <p:spPr bwMode="auto">
          <a:xfrm>
            <a:off x="3857620" y="4214817"/>
            <a:ext cx="1785950" cy="1619815"/>
          </a:xfrm>
          <a:prstGeom prst="rect">
            <a:avLst/>
          </a:prstGeom>
          <a:noFill/>
        </p:spPr>
      </p:pic>
    </p:spTree>
  </p:cSld>
  <p:clrMapOvr>
    <a:masterClrMapping/>
  </p:clrMapOvr>
  <p:transition advClick="0" advTm="1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714620"/>
            <a:ext cx="8229600" cy="1257296"/>
          </a:xfrm>
        </p:spPr>
        <p:txBody>
          <a:bodyPr>
            <a:normAutofit/>
          </a:bodyPr>
          <a:lstStyle/>
          <a:p>
            <a:pPr algn="ctr">
              <a:buNone/>
            </a:pPr>
            <a:endParaRPr lang="ru-RU" sz="6000" b="1" i="1" dirty="0" smtClean="0">
              <a:solidFill>
                <a:srgbClr val="FF0000"/>
              </a:solidFill>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146" name="Picture 2" descr="C:\Documents and Settings\ЛН\Мои документы\анимации\надпись битлз.jpg"/>
          <p:cNvPicPr>
            <a:picLocks noChangeAspect="1" noChangeArrowheads="1"/>
          </p:cNvPicPr>
          <p:nvPr/>
        </p:nvPicPr>
        <p:blipFill>
          <a:blip r:embed="rId3" cstate="print"/>
          <a:srcRect/>
          <a:stretch>
            <a:fillRect/>
          </a:stretch>
        </p:blipFill>
        <p:spPr bwMode="auto">
          <a:xfrm>
            <a:off x="2571736" y="1571612"/>
            <a:ext cx="3857652" cy="2538282"/>
          </a:xfrm>
          <a:prstGeom prst="rect">
            <a:avLst/>
          </a:prstGeom>
          <a:noFill/>
        </p:spPr>
      </p:pic>
      <p:pic>
        <p:nvPicPr>
          <p:cNvPr id="6147" name="Picture 3" descr="C:\Documents and Settings\ЛН\Мои документы\анимации\бттлз.jpg"/>
          <p:cNvPicPr>
            <a:picLocks noChangeAspect="1" noChangeArrowheads="1"/>
          </p:cNvPicPr>
          <p:nvPr/>
        </p:nvPicPr>
        <p:blipFill>
          <a:blip r:embed="rId4" cstate="print"/>
          <a:srcRect/>
          <a:stretch>
            <a:fillRect/>
          </a:stretch>
        </p:blipFill>
        <p:spPr bwMode="auto">
          <a:xfrm>
            <a:off x="3643306" y="4534702"/>
            <a:ext cx="2071702" cy="1855324"/>
          </a:xfrm>
          <a:prstGeom prst="rect">
            <a:avLst/>
          </a:prstGeom>
          <a:noFill/>
        </p:spPr>
      </p:pic>
      <p:sp>
        <p:nvSpPr>
          <p:cNvPr id="7" name="TextBox 6"/>
          <p:cNvSpPr txBox="1"/>
          <p:nvPr/>
        </p:nvSpPr>
        <p:spPr>
          <a:xfrm>
            <a:off x="3214678" y="214290"/>
            <a:ext cx="3357586"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Music 4</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785926"/>
            <a:ext cx="8229600" cy="2471742"/>
          </a:xfrm>
        </p:spPr>
        <p:txBody>
          <a:bodyPr>
            <a:noAutofit/>
          </a:bodyPr>
          <a:lstStyle/>
          <a:p>
            <a:pPr algn="just">
              <a:buNone/>
            </a:pPr>
            <a:r>
              <a:rPr lang="ru-RU" sz="4000" b="1" dirty="0" smtClean="0">
                <a:effectLst>
                  <a:outerShdw blurRad="38100" dist="38100" dir="2700000" algn="tl">
                    <a:srgbClr val="000000">
                      <a:alpha val="43137"/>
                    </a:srgbClr>
                  </a:outerShdw>
                </a:effectLst>
              </a:rPr>
              <a:t>   </a:t>
            </a:r>
            <a:r>
              <a:rPr lang="ru-RU" sz="4000" b="1" i="1" dirty="0" smtClean="0">
                <a:effectLst>
                  <a:outerShdw blurRad="38100" dist="38100" dir="2700000" algn="tl">
                    <a:srgbClr val="000000">
                      <a:alpha val="43137"/>
                    </a:srgbClr>
                  </a:outerShdw>
                </a:effectLst>
              </a:rPr>
              <a:t>   </a:t>
            </a:r>
            <a:r>
              <a:rPr lang="en-US" sz="4000" b="1" i="1" dirty="0" smtClean="0">
                <a:solidFill>
                  <a:srgbClr val="660066"/>
                </a:solidFill>
                <a:effectLst>
                  <a:outerShdw blurRad="38100" dist="38100" dir="2700000" algn="tl">
                    <a:srgbClr val="000000">
                      <a:alpha val="43137"/>
                    </a:srgbClr>
                  </a:outerShdw>
                </a:effectLst>
              </a:rPr>
              <a:t>Young people like to listen to rock music . Can you name “the King of Rock”? </a:t>
            </a:r>
            <a:endParaRPr lang="ru-RU" sz="4000" b="1" i="1" dirty="0">
              <a:solidFill>
                <a:srgbClr val="6600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194" name="Picture 2" descr="C:\Documents and Settings\ЛН\Мои документы\анимации\music_note_drumming.gif"/>
          <p:cNvPicPr>
            <a:picLocks noChangeAspect="1" noChangeArrowheads="1" noCrop="1"/>
          </p:cNvPicPr>
          <p:nvPr/>
        </p:nvPicPr>
        <p:blipFill>
          <a:blip r:embed="rId3" cstate="print"/>
          <a:srcRect/>
          <a:stretch>
            <a:fillRect/>
          </a:stretch>
        </p:blipFill>
        <p:spPr bwMode="auto">
          <a:xfrm>
            <a:off x="3643306" y="3357562"/>
            <a:ext cx="1905000" cy="1905000"/>
          </a:xfrm>
          <a:prstGeom prst="rect">
            <a:avLst/>
          </a:prstGeom>
          <a:noFill/>
        </p:spPr>
      </p:pic>
    </p:spTree>
  </p:cSld>
  <p:clrMapOvr>
    <a:masterClrMapping/>
  </p:clrMapOvr>
  <p:transition advClick="0"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857364"/>
            <a:ext cx="8229600" cy="2114552"/>
          </a:xfrm>
        </p:spPr>
        <p:txBody>
          <a:bodyPr>
            <a:normAutofit/>
          </a:bodyPr>
          <a:lstStyle/>
          <a:p>
            <a:pPr algn="ctr">
              <a:buNone/>
            </a:pPr>
            <a:r>
              <a:rPr lang="en-US" sz="7200" b="1" i="1" dirty="0" smtClean="0">
                <a:solidFill>
                  <a:srgbClr val="0000CC"/>
                </a:solidFill>
                <a:latin typeface="Times New Roman" pitchFamily="18" charset="0"/>
                <a:cs typeface="Times New Roman" pitchFamily="18" charset="0"/>
              </a:rPr>
              <a:t>  </a:t>
            </a:r>
            <a:r>
              <a:rPr lang="en-US"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Elvis Presley</a:t>
            </a:r>
            <a:endParaRPr lang="ru-RU"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p:cNvPicPr/>
          <p:nvPr/>
        </p:nvPicPr>
        <p:blipFill>
          <a:blip r:embed="rId3" cstate="print"/>
          <a:srcRect/>
          <a:stretch>
            <a:fillRect/>
          </a:stretch>
        </p:blipFill>
        <p:spPr bwMode="auto">
          <a:xfrm>
            <a:off x="5572132" y="3643314"/>
            <a:ext cx="1643074" cy="2428892"/>
          </a:xfrm>
          <a:prstGeom prst="rect">
            <a:avLst/>
          </a:prstGeom>
          <a:noFill/>
          <a:ln w="9525">
            <a:noFill/>
            <a:miter lim="800000"/>
            <a:headEnd/>
            <a:tailEnd/>
          </a:ln>
        </p:spPr>
      </p:pic>
      <p:pic>
        <p:nvPicPr>
          <p:cNvPr id="9218" name="Picture 2" descr="C:\Documents and Settings\ЛН\Мои документы\анимации\Elvis+Presley.jpg"/>
          <p:cNvPicPr>
            <a:picLocks noChangeAspect="1" noChangeArrowheads="1"/>
          </p:cNvPicPr>
          <p:nvPr/>
        </p:nvPicPr>
        <p:blipFill>
          <a:blip r:embed="rId4" cstate="print"/>
          <a:srcRect/>
          <a:stretch>
            <a:fillRect/>
          </a:stretch>
        </p:blipFill>
        <p:spPr bwMode="auto">
          <a:xfrm>
            <a:off x="3071802" y="3643314"/>
            <a:ext cx="1686731" cy="2428892"/>
          </a:xfrm>
          <a:prstGeom prst="rect">
            <a:avLst/>
          </a:prstGeom>
          <a:noFill/>
        </p:spPr>
      </p:pic>
      <p:sp>
        <p:nvSpPr>
          <p:cNvPr id="6" name="TextBox 5"/>
          <p:cNvSpPr txBox="1"/>
          <p:nvPr/>
        </p:nvSpPr>
        <p:spPr>
          <a:xfrm>
            <a:off x="3428992" y="428604"/>
            <a:ext cx="2454518" cy="923330"/>
          </a:xfrm>
          <a:prstGeom prst="rect">
            <a:avLst/>
          </a:prstGeom>
          <a:noFill/>
        </p:spPr>
        <p:txBody>
          <a:bodyPr wrap="non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Music 5</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643042" y="1643050"/>
            <a:ext cx="7286676" cy="2786082"/>
          </a:xfrm>
        </p:spPr>
        <p:txBody>
          <a:bodyPr>
            <a:noAutofit/>
          </a:bodyPr>
          <a:lstStyle/>
          <a:p>
            <a:pPr algn="just">
              <a:buNone/>
            </a:pPr>
            <a:r>
              <a:rPr lang="ru-RU" sz="4000" b="1" i="1" dirty="0" smtClean="0">
                <a:solidFill>
                  <a:srgbClr val="000066"/>
                </a:solidFill>
                <a:effectLst>
                  <a:outerShdw blurRad="38100" dist="38100" dir="2700000" algn="tl">
                    <a:srgbClr val="000000">
                      <a:alpha val="43137"/>
                    </a:srgbClr>
                  </a:outerShdw>
                </a:effectLst>
              </a:rPr>
              <a:t>  </a:t>
            </a:r>
            <a:r>
              <a:rPr lang="en-US" sz="4000" b="1" i="1" dirty="0" smtClean="0">
                <a:solidFill>
                  <a:srgbClr val="000066"/>
                </a:solidFill>
                <a:effectLst>
                  <a:outerShdw blurRad="38100" dist="38100" dir="2700000" algn="tl">
                    <a:srgbClr val="000000">
                      <a:alpha val="43137"/>
                    </a:srgbClr>
                  </a:outerShdw>
                </a:effectLst>
              </a:rPr>
              <a:t>   Scottish people like music very much, the inhabitance of each village have their choirs. What is their national instrument?</a:t>
            </a:r>
            <a:endParaRPr lang="ru-RU" sz="4000" b="1" i="1" dirty="0">
              <a:solidFill>
                <a:srgbClr val="0000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290" name="Picture 2" descr="C:\Documents and Settings\ЛН\Мои документы\инструменты.jpg"/>
          <p:cNvPicPr>
            <a:picLocks noChangeAspect="1" noChangeArrowheads="1"/>
          </p:cNvPicPr>
          <p:nvPr/>
        </p:nvPicPr>
        <p:blipFill>
          <a:blip r:embed="rId3" cstate="print"/>
          <a:srcRect/>
          <a:stretch>
            <a:fillRect/>
          </a:stretch>
        </p:blipFill>
        <p:spPr bwMode="auto">
          <a:xfrm>
            <a:off x="285720" y="1857364"/>
            <a:ext cx="1500198" cy="2214578"/>
          </a:xfrm>
          <a:prstGeom prst="rect">
            <a:avLst/>
          </a:prstGeom>
          <a:noFill/>
        </p:spPr>
      </p:pic>
      <p:pic>
        <p:nvPicPr>
          <p:cNvPr id="4098" name="Picture 2" descr="C:\Documents and Settings\ЛН\Мои документы\анимации\music_in_box_coming_out_lg_nwm.gif"/>
          <p:cNvPicPr>
            <a:picLocks noChangeAspect="1" noChangeArrowheads="1" noCrop="1"/>
          </p:cNvPicPr>
          <p:nvPr/>
        </p:nvPicPr>
        <p:blipFill>
          <a:blip r:embed="rId4" cstate="print"/>
          <a:srcRect/>
          <a:stretch>
            <a:fillRect/>
          </a:stretch>
        </p:blipFill>
        <p:spPr bwMode="auto">
          <a:xfrm>
            <a:off x="4429124" y="4714884"/>
            <a:ext cx="1190620" cy="1190620"/>
          </a:xfrm>
          <a:prstGeom prst="rect">
            <a:avLst/>
          </a:prstGeom>
          <a:noFill/>
        </p:spPr>
      </p:pic>
      <p:pic>
        <p:nvPicPr>
          <p:cNvPr id="7" name="Picture 2" descr="C:\Documents and Settings\ЛН\Мои документы\анимации\note_music_014.gif"/>
          <p:cNvPicPr>
            <a:picLocks noChangeAspect="1" noChangeArrowheads="1" noCrop="1"/>
          </p:cNvPicPr>
          <p:nvPr/>
        </p:nvPicPr>
        <p:blipFill>
          <a:blip r:embed="rId5" cstate="print"/>
          <a:srcRect/>
          <a:stretch>
            <a:fillRect/>
          </a:stretch>
        </p:blipFill>
        <p:spPr bwMode="auto">
          <a:xfrm>
            <a:off x="571472" y="1000108"/>
            <a:ext cx="785818" cy="1431696"/>
          </a:xfrm>
          <a:prstGeom prst="rect">
            <a:avLst/>
          </a:prstGeom>
          <a:noFill/>
        </p:spPr>
      </p:pic>
    </p:spTree>
  </p:cSld>
  <p:clrMapOvr>
    <a:masterClrMapping/>
  </p:clrMapOvr>
  <p:transition advClick="0"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214554"/>
            <a:ext cx="8229600" cy="1757362"/>
          </a:xfrm>
        </p:spPr>
        <p:txBody>
          <a:bodyPr>
            <a:normAutofit/>
          </a:bodyPr>
          <a:lstStyle/>
          <a:p>
            <a:pPr algn="ctr">
              <a:buNone/>
            </a:pPr>
            <a:r>
              <a:rPr lang="en-US" sz="7200" b="1" i="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Bagpipe</a:t>
            </a:r>
            <a:endParaRPr lang="ru-RU"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i-main-pic" descr="Картинка 5 из 161"/>
          <p:cNvPicPr>
            <a:picLocks noChangeAspect="1" noChangeArrowheads="1"/>
          </p:cNvPicPr>
          <p:nvPr/>
        </p:nvPicPr>
        <p:blipFill>
          <a:blip r:embed="rId3" cstate="print"/>
          <a:srcRect/>
          <a:stretch>
            <a:fillRect/>
          </a:stretch>
        </p:blipFill>
        <p:spPr bwMode="auto">
          <a:xfrm>
            <a:off x="357158" y="1643050"/>
            <a:ext cx="2046017" cy="3086366"/>
          </a:xfrm>
          <a:prstGeom prst="rect">
            <a:avLst/>
          </a:prstGeom>
          <a:noFill/>
          <a:ln w="9525">
            <a:noFill/>
            <a:miter lim="800000"/>
            <a:headEnd/>
            <a:tailEnd/>
          </a:ln>
        </p:spPr>
      </p:pic>
      <p:sp>
        <p:nvSpPr>
          <p:cNvPr id="6" name="TextBox 5"/>
          <p:cNvSpPr txBox="1"/>
          <p:nvPr/>
        </p:nvSpPr>
        <p:spPr>
          <a:xfrm>
            <a:off x="3500430" y="214290"/>
            <a:ext cx="2454518" cy="923330"/>
          </a:xfrm>
          <a:prstGeom prst="rect">
            <a:avLst/>
          </a:prstGeom>
          <a:noFill/>
        </p:spPr>
        <p:txBody>
          <a:bodyPr wrap="non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Geography 3</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714488"/>
            <a:ext cx="8229600" cy="2071702"/>
          </a:xfrm>
        </p:spPr>
        <p:txBody>
          <a:bodyPr>
            <a:noAutofit/>
          </a:bodyPr>
          <a:lstStyle/>
          <a:p>
            <a:pPr algn="just">
              <a:buNone/>
            </a:pPr>
            <a:r>
              <a:rPr lang="ru-RU" sz="5400" b="1" dirty="0" smtClean="0">
                <a:solidFill>
                  <a:srgbClr val="0000CC"/>
                </a:solidFill>
                <a:latin typeface="Times New Roman" pitchFamily="18" charset="0"/>
                <a:cs typeface="Times New Roman" pitchFamily="18" charset="0"/>
              </a:rPr>
              <a:t>    </a:t>
            </a:r>
            <a:r>
              <a:rPr lang="ru-RU" sz="5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What desert </a:t>
            </a:r>
            <a:r>
              <a:rPr lang="ru-RU" sz="5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has a girl’s name and the status of winner? </a:t>
            </a:r>
            <a:endParaRPr lang="ru-RU" sz="54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266" name="Picture 2" descr="C:\Documents and Settings\ЛН\Мои документы\анимации\вопрос-круг.gif"/>
          <p:cNvPicPr>
            <a:picLocks noChangeAspect="1" noChangeArrowheads="1" noCrop="1"/>
          </p:cNvPicPr>
          <p:nvPr/>
        </p:nvPicPr>
        <p:blipFill>
          <a:blip r:embed="rId3" cstate="print"/>
          <a:srcRect/>
          <a:stretch>
            <a:fillRect/>
          </a:stretch>
        </p:blipFill>
        <p:spPr bwMode="auto">
          <a:xfrm>
            <a:off x="4143372" y="4786322"/>
            <a:ext cx="1071570" cy="1071570"/>
          </a:xfrm>
          <a:prstGeom prst="rect">
            <a:avLst/>
          </a:prstGeom>
          <a:noFill/>
        </p:spPr>
      </p:pic>
    </p:spTree>
  </p:cSld>
  <p:clrMapOvr>
    <a:masterClrMapping/>
  </p:clrMapOvr>
  <p:transition advClick="0" advTm="1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000240"/>
            <a:ext cx="8729634" cy="1971676"/>
          </a:xfrm>
        </p:spPr>
        <p:txBody>
          <a:bodyPr>
            <a:normAutofit/>
          </a:bodyPr>
          <a:lstStyle/>
          <a:p>
            <a:pPr algn="ctr">
              <a:buNone/>
            </a:pPr>
            <a:r>
              <a:rPr lang="en-US" sz="66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Great Victoria Desert</a:t>
            </a:r>
            <a:endParaRPr lang="ru-RU" sz="66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i-main-pic" descr="Картинка 1 из 338"/>
          <p:cNvPicPr>
            <a:picLocks noChangeAspect="1" noChangeArrowheads="1"/>
          </p:cNvPicPr>
          <p:nvPr/>
        </p:nvPicPr>
        <p:blipFill>
          <a:blip r:embed="rId3" cstate="print"/>
          <a:srcRect/>
          <a:stretch>
            <a:fillRect/>
          </a:stretch>
        </p:blipFill>
        <p:spPr bwMode="auto">
          <a:xfrm>
            <a:off x="3428992" y="3857628"/>
            <a:ext cx="2624067" cy="2200762"/>
          </a:xfrm>
          <a:prstGeom prst="rect">
            <a:avLst/>
          </a:prstGeom>
          <a:noFill/>
          <a:ln w="9525">
            <a:noFill/>
            <a:miter lim="800000"/>
            <a:headEnd/>
            <a:tailEnd/>
          </a:ln>
        </p:spPr>
      </p:pic>
      <p:sp>
        <p:nvSpPr>
          <p:cNvPr id="6" name="TextBox 5"/>
          <p:cNvSpPr txBox="1"/>
          <p:nvPr/>
        </p:nvSpPr>
        <p:spPr>
          <a:xfrm>
            <a:off x="3571868" y="571480"/>
            <a:ext cx="3526088"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00042"/>
            <a:ext cx="3714776" cy="6072230"/>
          </a:xfrm>
        </p:spPr>
        <p:txBody>
          <a:bodyPr>
            <a:normAutofit fontScale="85000" lnSpcReduction="20000"/>
          </a:bodyPr>
          <a:lstStyle/>
          <a:p>
            <a:pPr marL="514350" indent="-514350">
              <a:buFont typeface="+mj-lt"/>
              <a:buAutoNum type="arabicPeriod"/>
            </a:pPr>
            <a:r>
              <a:rPr lang="en-US" sz="5700" dirty="0" smtClean="0">
                <a:solidFill>
                  <a:srgbClr val="660066"/>
                </a:solidFill>
                <a:effectLst>
                  <a:outerShdw blurRad="38100" dist="38100" dir="2700000" algn="tl">
                    <a:srgbClr val="000000">
                      <a:alpha val="43137"/>
                    </a:srgbClr>
                  </a:outerShdw>
                </a:effectLst>
              </a:rPr>
              <a:t>English</a:t>
            </a:r>
          </a:p>
          <a:p>
            <a:pPr marL="514350" indent="-514350">
              <a:buFont typeface="+mj-lt"/>
              <a:buAutoNum type="arabicPeriod"/>
            </a:pPr>
            <a:r>
              <a:rPr lang="en-US" sz="5700" dirty="0" smtClean="0">
                <a:solidFill>
                  <a:srgbClr val="660066"/>
                </a:solidFill>
                <a:effectLst>
                  <a:outerShdw blurRad="38100" dist="38100" dir="2700000" algn="tl">
                    <a:srgbClr val="000000">
                      <a:alpha val="43137"/>
                    </a:srgbClr>
                  </a:outerShdw>
                </a:effectLst>
              </a:rPr>
              <a:t>Literature</a:t>
            </a:r>
          </a:p>
          <a:p>
            <a:pPr marL="514350" indent="-514350">
              <a:buFont typeface="+mj-lt"/>
              <a:buAutoNum type="arabicPeriod"/>
            </a:pPr>
            <a:r>
              <a:rPr lang="en-US" sz="5700" dirty="0" smtClean="0">
                <a:solidFill>
                  <a:srgbClr val="660066"/>
                </a:solidFill>
                <a:effectLst>
                  <a:outerShdw blurRad="38100" dist="38100" dir="2700000" algn="tl">
                    <a:srgbClr val="000000">
                      <a:alpha val="43137"/>
                    </a:srgbClr>
                  </a:outerShdw>
                </a:effectLst>
              </a:rPr>
              <a:t>History</a:t>
            </a:r>
          </a:p>
          <a:p>
            <a:pPr marL="514350" indent="-514350">
              <a:buFont typeface="+mj-lt"/>
              <a:buAutoNum type="arabicPeriod"/>
            </a:pPr>
            <a:r>
              <a:rPr lang="en-US" sz="5700" dirty="0" smtClean="0">
                <a:solidFill>
                  <a:srgbClr val="660066"/>
                </a:solidFill>
                <a:effectLst>
                  <a:outerShdw blurRad="38100" dist="38100" dir="2700000" algn="tl">
                    <a:srgbClr val="000000">
                      <a:alpha val="43137"/>
                    </a:srgbClr>
                  </a:outerShdw>
                </a:effectLst>
              </a:rPr>
              <a:t>Music</a:t>
            </a:r>
          </a:p>
          <a:p>
            <a:pPr marL="514350" indent="-514350">
              <a:buFont typeface="+mj-lt"/>
              <a:buAutoNum type="arabicPeriod"/>
            </a:pPr>
            <a:r>
              <a:rPr lang="en-US" sz="5700" dirty="0" smtClean="0">
                <a:solidFill>
                  <a:srgbClr val="660066"/>
                </a:solidFill>
                <a:effectLst>
                  <a:outerShdw blurRad="38100" dist="38100" dir="2700000" algn="tl">
                    <a:srgbClr val="000000">
                      <a:alpha val="43137"/>
                    </a:srgbClr>
                  </a:outerShdw>
                </a:effectLst>
              </a:rPr>
              <a:t>Geography</a:t>
            </a:r>
          </a:p>
          <a:p>
            <a:pPr marL="514350" indent="-514350">
              <a:buFont typeface="+mj-lt"/>
              <a:buAutoNum type="arabicPeriod"/>
            </a:pPr>
            <a:r>
              <a:rPr lang="en-US" sz="5700" dirty="0" smtClean="0">
                <a:solidFill>
                  <a:srgbClr val="660066"/>
                </a:solidFill>
                <a:effectLst>
                  <a:outerShdw blurRad="38100" dist="38100" dir="2700000" algn="tl">
                    <a:srgbClr val="000000">
                      <a:alpha val="43137"/>
                    </a:srgbClr>
                  </a:outerShdw>
                </a:effectLst>
              </a:rPr>
              <a:t>Russian</a:t>
            </a:r>
          </a:p>
          <a:p>
            <a:pPr marL="514350" indent="-514350">
              <a:buFont typeface="+mj-lt"/>
              <a:buAutoNum type="arabicPeriod"/>
            </a:pPr>
            <a:r>
              <a:rPr lang="en-US" sz="5700" dirty="0" smtClean="0">
                <a:solidFill>
                  <a:srgbClr val="660066"/>
                </a:solidFill>
                <a:effectLst>
                  <a:outerShdw blurRad="38100" dist="38100" dir="2700000" algn="tl">
                    <a:srgbClr val="000000">
                      <a:alpha val="43137"/>
                    </a:srgbClr>
                  </a:outerShdw>
                </a:effectLst>
              </a:rPr>
              <a:t>Biology</a:t>
            </a:r>
          </a:p>
          <a:p>
            <a:pPr marL="514350" indent="-514350">
              <a:buFont typeface="+mj-lt"/>
              <a:buAutoNum type="arabicPeriod"/>
            </a:pPr>
            <a:r>
              <a:rPr lang="en-US" sz="5700" dirty="0" smtClean="0">
                <a:solidFill>
                  <a:srgbClr val="660066"/>
                </a:solidFill>
                <a:effectLst>
                  <a:outerShdw blurRad="38100" dist="38100" dir="2700000" algn="tl">
                    <a:srgbClr val="000000">
                      <a:alpha val="43137"/>
                    </a:srgbClr>
                  </a:outerShdw>
                </a:effectLst>
              </a:rPr>
              <a:t>Maths</a:t>
            </a:r>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p:txBody>
      </p:sp>
      <p:sp>
        <p:nvSpPr>
          <p:cNvPr id="4" name="Прямоугольник 3">
            <a:hlinkClick r:id="rId2" action="ppaction://hlinksldjump"/>
          </p:cNvPr>
          <p:cNvSpPr/>
          <p:nvPr/>
        </p:nvSpPr>
        <p:spPr>
          <a:xfrm>
            <a:off x="4143372" y="57148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hlinkClick r:id="rId2" action="ppaction://hlinksldjump"/>
              </a:rPr>
              <a:t>3</a:t>
            </a:r>
            <a:endParaRPr lang="ru-RU" sz="2800" b="1" dirty="0">
              <a:solidFill>
                <a:schemeClr val="tx1"/>
              </a:solidFill>
            </a:endParaRPr>
          </a:p>
        </p:txBody>
      </p:sp>
      <p:sp>
        <p:nvSpPr>
          <p:cNvPr id="5" name="Прямоугольник 4">
            <a:hlinkClick r:id="rId3" action="ppaction://hlinksldjump"/>
          </p:cNvPr>
          <p:cNvSpPr/>
          <p:nvPr/>
        </p:nvSpPr>
        <p:spPr>
          <a:xfrm>
            <a:off x="4143372" y="128586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hlinkClick r:id="rId3" action="ppaction://hlinksldjump"/>
              </a:rPr>
              <a:t>3</a:t>
            </a:r>
            <a:endParaRPr lang="ru-RU" sz="2800" b="1" dirty="0">
              <a:solidFill>
                <a:schemeClr val="tx1"/>
              </a:solidFill>
            </a:endParaRPr>
          </a:p>
        </p:txBody>
      </p:sp>
      <p:sp>
        <p:nvSpPr>
          <p:cNvPr id="6" name="Прямоугольник 5">
            <a:hlinkClick r:id="rId2" action="ppaction://hlinksldjump"/>
          </p:cNvPr>
          <p:cNvSpPr/>
          <p:nvPr/>
        </p:nvSpPr>
        <p:spPr>
          <a:xfrm>
            <a:off x="4143372" y="200024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hlinkClick r:id="rId4" action="ppaction://hlinksldjump"/>
              </a:rPr>
              <a:t>3</a:t>
            </a:r>
            <a:endParaRPr lang="ru-RU" sz="2800" b="1" dirty="0">
              <a:solidFill>
                <a:schemeClr val="tx1"/>
              </a:solidFill>
            </a:endParaRPr>
          </a:p>
        </p:txBody>
      </p:sp>
      <p:sp>
        <p:nvSpPr>
          <p:cNvPr id="7" name="Прямоугольник 6">
            <a:hlinkClick r:id="rId2" action="ppaction://hlinksldjump"/>
          </p:cNvPr>
          <p:cNvSpPr/>
          <p:nvPr/>
        </p:nvSpPr>
        <p:spPr>
          <a:xfrm>
            <a:off x="4143372" y="278605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hlinkClick r:id="rId5" action="ppaction://hlinksldjump"/>
              </a:rPr>
              <a:t>3</a:t>
            </a:r>
            <a:endParaRPr lang="ru-RU" sz="2800" b="1" dirty="0">
              <a:solidFill>
                <a:schemeClr val="tx1"/>
              </a:solidFill>
            </a:endParaRPr>
          </a:p>
        </p:txBody>
      </p:sp>
      <p:sp>
        <p:nvSpPr>
          <p:cNvPr id="8" name="Прямоугольник 7">
            <a:hlinkClick r:id="rId6" action="ppaction://hlinksldjump"/>
          </p:cNvPr>
          <p:cNvSpPr/>
          <p:nvPr/>
        </p:nvSpPr>
        <p:spPr>
          <a:xfrm>
            <a:off x="4143372" y="350043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hlinkClick r:id="rId6" action="ppaction://hlinksldjump"/>
              </a:rPr>
              <a:t>3</a:t>
            </a:r>
            <a:endParaRPr lang="ru-RU" sz="2800" b="1" dirty="0">
              <a:solidFill>
                <a:schemeClr val="tx1"/>
              </a:solidFill>
            </a:endParaRPr>
          </a:p>
        </p:txBody>
      </p:sp>
      <p:sp>
        <p:nvSpPr>
          <p:cNvPr id="9" name="Прямоугольник 8">
            <a:hlinkClick r:id="rId2" action="ppaction://hlinksldjump"/>
          </p:cNvPr>
          <p:cNvSpPr/>
          <p:nvPr/>
        </p:nvSpPr>
        <p:spPr>
          <a:xfrm>
            <a:off x="4143372" y="414338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hlinkClick r:id="rId7" action="ppaction://hlinksldjump"/>
              </a:rPr>
              <a:t>3</a:t>
            </a:r>
            <a:endParaRPr lang="ru-RU" sz="2800" b="1" dirty="0">
              <a:solidFill>
                <a:schemeClr val="tx1"/>
              </a:solidFill>
            </a:endParaRPr>
          </a:p>
        </p:txBody>
      </p:sp>
      <p:sp>
        <p:nvSpPr>
          <p:cNvPr id="10" name="Прямоугольник 9">
            <a:hlinkClick r:id="rId8" action="ppaction://hlinksldjump"/>
          </p:cNvPr>
          <p:cNvSpPr/>
          <p:nvPr/>
        </p:nvSpPr>
        <p:spPr>
          <a:xfrm>
            <a:off x="4143372" y="492919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hlinkClick r:id="rId8" action="ppaction://hlinksldjump"/>
              </a:rPr>
              <a:t>3</a:t>
            </a:r>
            <a:endParaRPr lang="ru-RU" sz="2800" b="1" dirty="0">
              <a:solidFill>
                <a:schemeClr val="tx1"/>
              </a:solidFill>
            </a:endParaRPr>
          </a:p>
        </p:txBody>
      </p:sp>
      <p:sp>
        <p:nvSpPr>
          <p:cNvPr id="11" name="Прямоугольник 10">
            <a:hlinkClick r:id="rId2" action="ppaction://hlinksldjump"/>
          </p:cNvPr>
          <p:cNvSpPr/>
          <p:nvPr/>
        </p:nvSpPr>
        <p:spPr>
          <a:xfrm>
            <a:off x="4143372" y="564357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hlinkClick r:id="rId9" action="ppaction://hlinksldjump"/>
              </a:rPr>
              <a:t>3</a:t>
            </a:r>
            <a:endParaRPr lang="ru-RU" sz="2800" b="1" dirty="0">
              <a:solidFill>
                <a:schemeClr val="tx1"/>
              </a:solidFill>
            </a:endParaRPr>
          </a:p>
        </p:txBody>
      </p:sp>
      <p:sp>
        <p:nvSpPr>
          <p:cNvPr id="12" name="Прямоугольник 11">
            <a:hlinkClick r:id="rId2" action="ppaction://hlinksldjump"/>
          </p:cNvPr>
          <p:cNvSpPr/>
          <p:nvPr/>
        </p:nvSpPr>
        <p:spPr>
          <a:xfrm>
            <a:off x="5572132" y="57148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0" action="ppaction://hlinksldjump"/>
              </a:rPr>
              <a:t>4</a:t>
            </a:r>
            <a:endParaRPr lang="ru-RU" sz="2800" b="1" dirty="0">
              <a:solidFill>
                <a:schemeClr val="tx1"/>
              </a:solidFill>
            </a:endParaRPr>
          </a:p>
        </p:txBody>
      </p:sp>
      <p:sp>
        <p:nvSpPr>
          <p:cNvPr id="13" name="Прямоугольник 12">
            <a:hlinkClick r:id="rId2" action="ppaction://hlinksldjump"/>
          </p:cNvPr>
          <p:cNvSpPr/>
          <p:nvPr/>
        </p:nvSpPr>
        <p:spPr>
          <a:xfrm>
            <a:off x="5572132" y="128586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1" action="ppaction://hlinksldjump"/>
              </a:rPr>
              <a:t>4</a:t>
            </a:r>
            <a:endParaRPr lang="ru-RU" sz="2800" b="1" dirty="0">
              <a:solidFill>
                <a:schemeClr val="tx1"/>
              </a:solidFill>
            </a:endParaRPr>
          </a:p>
        </p:txBody>
      </p:sp>
      <p:sp>
        <p:nvSpPr>
          <p:cNvPr id="14" name="Прямоугольник 13">
            <a:hlinkClick r:id="rId2" action="ppaction://hlinksldjump"/>
          </p:cNvPr>
          <p:cNvSpPr/>
          <p:nvPr/>
        </p:nvSpPr>
        <p:spPr>
          <a:xfrm>
            <a:off x="5572132" y="200024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2" action="ppaction://hlinksldjump"/>
              </a:rPr>
              <a:t>4</a:t>
            </a:r>
            <a:endParaRPr lang="ru-RU" sz="2800" b="1" dirty="0">
              <a:solidFill>
                <a:schemeClr val="tx1"/>
              </a:solidFill>
            </a:endParaRPr>
          </a:p>
        </p:txBody>
      </p:sp>
      <p:sp>
        <p:nvSpPr>
          <p:cNvPr id="15" name="Прямоугольник 14">
            <a:hlinkClick r:id="rId2" action="ppaction://hlinksldjump"/>
          </p:cNvPr>
          <p:cNvSpPr/>
          <p:nvPr/>
        </p:nvSpPr>
        <p:spPr>
          <a:xfrm>
            <a:off x="5572132" y="278605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3" action="ppaction://hlinksldjump"/>
              </a:rPr>
              <a:t>4</a:t>
            </a:r>
            <a:endParaRPr lang="ru-RU" sz="2800" b="1" dirty="0">
              <a:solidFill>
                <a:schemeClr val="tx1"/>
              </a:solidFill>
            </a:endParaRPr>
          </a:p>
        </p:txBody>
      </p:sp>
      <p:sp>
        <p:nvSpPr>
          <p:cNvPr id="16" name="Прямоугольник 15">
            <a:hlinkClick r:id="rId2" action="ppaction://hlinksldjump"/>
          </p:cNvPr>
          <p:cNvSpPr/>
          <p:nvPr/>
        </p:nvSpPr>
        <p:spPr>
          <a:xfrm>
            <a:off x="5572132" y="350043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4" action="ppaction://hlinksldjump"/>
              </a:rPr>
              <a:t>4</a:t>
            </a:r>
            <a:endParaRPr lang="ru-RU" sz="2800" b="1" dirty="0">
              <a:solidFill>
                <a:schemeClr val="tx1"/>
              </a:solidFill>
            </a:endParaRPr>
          </a:p>
        </p:txBody>
      </p:sp>
      <p:sp>
        <p:nvSpPr>
          <p:cNvPr id="17" name="Прямоугольник 16">
            <a:hlinkClick r:id="rId2" action="ppaction://hlinksldjump"/>
          </p:cNvPr>
          <p:cNvSpPr/>
          <p:nvPr/>
        </p:nvSpPr>
        <p:spPr>
          <a:xfrm>
            <a:off x="5572132" y="414338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5" action="ppaction://hlinksldjump"/>
              </a:rPr>
              <a:t>4</a:t>
            </a:r>
            <a:endParaRPr lang="ru-RU" sz="2800" b="1" dirty="0">
              <a:solidFill>
                <a:schemeClr val="tx1"/>
              </a:solidFill>
            </a:endParaRPr>
          </a:p>
        </p:txBody>
      </p:sp>
      <p:sp>
        <p:nvSpPr>
          <p:cNvPr id="18" name="Прямоугольник 17">
            <a:hlinkClick r:id="rId2" action="ppaction://hlinksldjump"/>
          </p:cNvPr>
          <p:cNvSpPr/>
          <p:nvPr/>
        </p:nvSpPr>
        <p:spPr>
          <a:xfrm>
            <a:off x="5572132" y="492919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6" action="ppaction://hlinksldjump"/>
              </a:rPr>
              <a:t>4</a:t>
            </a:r>
            <a:endParaRPr lang="ru-RU" sz="2800" b="1" dirty="0">
              <a:solidFill>
                <a:schemeClr val="tx1"/>
              </a:solidFill>
            </a:endParaRPr>
          </a:p>
        </p:txBody>
      </p:sp>
      <p:sp>
        <p:nvSpPr>
          <p:cNvPr id="19" name="Прямоугольник 18">
            <a:hlinkClick r:id="rId2" action="ppaction://hlinksldjump"/>
          </p:cNvPr>
          <p:cNvSpPr/>
          <p:nvPr/>
        </p:nvSpPr>
        <p:spPr>
          <a:xfrm>
            <a:off x="5572132" y="564357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7" action="ppaction://hlinksldjump"/>
              </a:rPr>
              <a:t>4</a:t>
            </a:r>
            <a:endParaRPr lang="ru-RU" sz="2800" b="1" dirty="0">
              <a:solidFill>
                <a:schemeClr val="tx1"/>
              </a:solidFill>
            </a:endParaRPr>
          </a:p>
        </p:txBody>
      </p:sp>
      <p:sp>
        <p:nvSpPr>
          <p:cNvPr id="20" name="Прямоугольник 19">
            <a:hlinkClick r:id="rId2" action="ppaction://hlinksldjump"/>
          </p:cNvPr>
          <p:cNvSpPr/>
          <p:nvPr/>
        </p:nvSpPr>
        <p:spPr>
          <a:xfrm>
            <a:off x="7000892" y="57148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8" action="ppaction://hlinksldjump"/>
              </a:rPr>
              <a:t>5</a:t>
            </a:r>
            <a:endParaRPr lang="ru-RU" sz="2800" b="1" dirty="0">
              <a:solidFill>
                <a:schemeClr val="tx1"/>
              </a:solidFill>
            </a:endParaRPr>
          </a:p>
        </p:txBody>
      </p:sp>
      <p:sp>
        <p:nvSpPr>
          <p:cNvPr id="21" name="Прямоугольник 20">
            <a:hlinkClick r:id="rId2" action="ppaction://hlinksldjump"/>
          </p:cNvPr>
          <p:cNvSpPr/>
          <p:nvPr/>
        </p:nvSpPr>
        <p:spPr>
          <a:xfrm>
            <a:off x="7000892" y="128586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19" action="ppaction://hlinksldjump"/>
              </a:rPr>
              <a:t>5</a:t>
            </a:r>
            <a:endParaRPr lang="ru-RU" sz="2800" b="1" dirty="0">
              <a:solidFill>
                <a:schemeClr val="tx1"/>
              </a:solidFill>
            </a:endParaRPr>
          </a:p>
        </p:txBody>
      </p:sp>
      <p:sp>
        <p:nvSpPr>
          <p:cNvPr id="22" name="Прямоугольник 21">
            <a:hlinkClick r:id="rId2" action="ppaction://hlinksldjump"/>
          </p:cNvPr>
          <p:cNvSpPr/>
          <p:nvPr/>
        </p:nvSpPr>
        <p:spPr>
          <a:xfrm>
            <a:off x="7000892" y="200024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20" action="ppaction://hlinksldjump"/>
              </a:rPr>
              <a:t>5</a:t>
            </a:r>
            <a:endParaRPr lang="ru-RU" sz="2800" b="1" dirty="0">
              <a:solidFill>
                <a:schemeClr val="tx1"/>
              </a:solidFill>
            </a:endParaRPr>
          </a:p>
        </p:txBody>
      </p:sp>
      <p:sp>
        <p:nvSpPr>
          <p:cNvPr id="23" name="Прямоугольник 22">
            <a:hlinkClick r:id="rId2" action="ppaction://hlinksldjump"/>
          </p:cNvPr>
          <p:cNvSpPr/>
          <p:nvPr/>
        </p:nvSpPr>
        <p:spPr>
          <a:xfrm>
            <a:off x="7000892" y="278605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21" action="ppaction://hlinksldjump"/>
              </a:rPr>
              <a:t>5</a:t>
            </a:r>
            <a:endParaRPr lang="ru-RU" sz="2800" b="1" dirty="0">
              <a:solidFill>
                <a:schemeClr val="tx1"/>
              </a:solidFill>
            </a:endParaRPr>
          </a:p>
        </p:txBody>
      </p:sp>
      <p:sp>
        <p:nvSpPr>
          <p:cNvPr id="24" name="Прямоугольник 23">
            <a:hlinkClick r:id="rId2" action="ppaction://hlinksldjump"/>
          </p:cNvPr>
          <p:cNvSpPr/>
          <p:nvPr/>
        </p:nvSpPr>
        <p:spPr>
          <a:xfrm>
            <a:off x="7000892" y="350043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22" action="ppaction://hlinksldjump"/>
              </a:rPr>
              <a:t>5</a:t>
            </a:r>
            <a:endParaRPr lang="ru-RU" sz="2800" b="1" dirty="0">
              <a:solidFill>
                <a:schemeClr val="tx1"/>
              </a:solidFill>
            </a:endParaRPr>
          </a:p>
        </p:txBody>
      </p:sp>
      <p:sp>
        <p:nvSpPr>
          <p:cNvPr id="25" name="Прямоугольник 24">
            <a:hlinkClick r:id="rId2" action="ppaction://hlinksldjump"/>
          </p:cNvPr>
          <p:cNvSpPr/>
          <p:nvPr/>
        </p:nvSpPr>
        <p:spPr>
          <a:xfrm>
            <a:off x="7000892" y="4143380"/>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23" action="ppaction://hlinksldjump"/>
              </a:rPr>
              <a:t>5</a:t>
            </a:r>
            <a:endParaRPr lang="ru-RU" sz="2800" b="1" dirty="0">
              <a:solidFill>
                <a:schemeClr val="tx1"/>
              </a:solidFill>
            </a:endParaRPr>
          </a:p>
        </p:txBody>
      </p:sp>
      <p:sp>
        <p:nvSpPr>
          <p:cNvPr id="26" name="Прямоугольник 25">
            <a:hlinkClick r:id="rId2" action="ppaction://hlinksldjump"/>
          </p:cNvPr>
          <p:cNvSpPr/>
          <p:nvPr/>
        </p:nvSpPr>
        <p:spPr>
          <a:xfrm>
            <a:off x="7000892" y="492919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24" action="ppaction://hlinksldjump"/>
              </a:rPr>
              <a:t>5</a:t>
            </a:r>
            <a:endParaRPr lang="ru-RU" sz="2800" b="1" dirty="0">
              <a:solidFill>
                <a:schemeClr val="tx1"/>
              </a:solidFill>
            </a:endParaRPr>
          </a:p>
        </p:txBody>
      </p:sp>
      <p:sp>
        <p:nvSpPr>
          <p:cNvPr id="27" name="Прямоугольник 26">
            <a:hlinkClick r:id="rId2" action="ppaction://hlinksldjump"/>
          </p:cNvPr>
          <p:cNvSpPr/>
          <p:nvPr/>
        </p:nvSpPr>
        <p:spPr>
          <a:xfrm>
            <a:off x="7000892" y="5643578"/>
            <a:ext cx="571504" cy="50006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chemeClr val="tx1"/>
                </a:solidFill>
                <a:hlinkClick r:id="rId25" action="ppaction://hlinksldjump"/>
              </a:rPr>
              <a:t>5</a:t>
            </a:r>
            <a:endParaRPr lang="ru-RU" sz="2800" b="1" dirty="0">
              <a:solidFill>
                <a:schemeClr val="tx1"/>
              </a:solidFill>
            </a:endParaRPr>
          </a:p>
        </p:txBody>
      </p:sp>
      <p:sp>
        <p:nvSpPr>
          <p:cNvPr id="28" name="Стрелка вправо 27">
            <a:hlinkClick r:id="rId26" action="ppaction://hlinksldjump"/>
          </p:cNvPr>
          <p:cNvSpPr/>
          <p:nvPr/>
        </p:nvSpPr>
        <p:spPr>
          <a:xfrm>
            <a:off x="7858148" y="5857892"/>
            <a:ext cx="1000132"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Geography 4 </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500174"/>
            <a:ext cx="8229600" cy="3043246"/>
          </a:xfrm>
        </p:spPr>
        <p:txBody>
          <a:bodyPr>
            <a:noAutofit/>
          </a:bodyPr>
          <a:lstStyle/>
          <a:p>
            <a:pPr algn="just">
              <a:buNone/>
            </a:pPr>
            <a:r>
              <a:rPr lang="ru-RU"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This country is called a land of blue mountains and sometimes “the lucky country”. It’s  the smallest continent</a:t>
            </a:r>
            <a:r>
              <a:rPr lang="ru-RU"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an island and a country. What country is it ?</a:t>
            </a:r>
            <a:endParaRPr lang="ru-RU"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Picture 2" descr="C:\Documents and Settings\ЛН\Мои документы\анимации\сова с вопросом.gif"/>
          <p:cNvPicPr>
            <a:picLocks noChangeAspect="1" noChangeArrowheads="1" noCrop="1"/>
          </p:cNvPicPr>
          <p:nvPr/>
        </p:nvPicPr>
        <p:blipFill>
          <a:blip r:embed="rId3" cstate="print"/>
          <a:srcRect/>
          <a:stretch>
            <a:fillRect/>
          </a:stretch>
        </p:blipFill>
        <p:spPr bwMode="auto">
          <a:xfrm>
            <a:off x="4000496" y="4572008"/>
            <a:ext cx="1500198" cy="1595665"/>
          </a:xfrm>
          <a:prstGeom prst="rect">
            <a:avLst/>
          </a:prstGeom>
          <a:noFill/>
        </p:spPr>
      </p:pic>
    </p:spTree>
  </p:cSld>
  <p:clrMapOvr>
    <a:masterClrMapping/>
  </p:clrMapOvr>
  <p:transition advClick="0" advTm="1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857364"/>
            <a:ext cx="8229600" cy="2114552"/>
          </a:xfrm>
        </p:spPr>
        <p:txBody>
          <a:bodyPr>
            <a:normAutofit/>
          </a:bodyPr>
          <a:lstStyle/>
          <a:p>
            <a:pPr algn="ctr">
              <a:buNone/>
            </a:pPr>
            <a:r>
              <a:rPr lang="en-US" sz="8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Australia</a:t>
            </a:r>
            <a:endParaRPr lang="ru-RU" sz="8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3357554" y="500042"/>
            <a:ext cx="2454518" cy="923330"/>
          </a:xfrm>
          <a:prstGeom prst="rect">
            <a:avLst/>
          </a:prstGeom>
          <a:noFill/>
        </p:spPr>
        <p:txBody>
          <a:bodyPr wrap="non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Documents and Settings\ЛН\Мои документы\анимации\kangourous-14.gif"/>
          <p:cNvPicPr>
            <a:picLocks noChangeAspect="1" noChangeArrowheads="1" noCrop="1"/>
          </p:cNvPicPr>
          <p:nvPr/>
        </p:nvPicPr>
        <p:blipFill>
          <a:blip r:embed="rId3" cstate="print"/>
          <a:srcRect/>
          <a:stretch>
            <a:fillRect/>
          </a:stretch>
        </p:blipFill>
        <p:spPr bwMode="auto">
          <a:xfrm>
            <a:off x="3786182" y="3786190"/>
            <a:ext cx="1857388" cy="185738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Geography 5</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714488"/>
            <a:ext cx="8229600" cy="3071834"/>
          </a:xfrm>
        </p:spPr>
        <p:txBody>
          <a:bodyPr>
            <a:noAutofit/>
          </a:bodyPr>
          <a:lstStyle/>
          <a:p>
            <a:pPr algn="just">
              <a:buNone/>
            </a:pPr>
            <a:r>
              <a:rPr lang="ru-RU" sz="4000" b="1" i="1" dirty="0" smtClean="0">
                <a:solidFill>
                  <a:srgbClr val="0000CC"/>
                </a:solidFill>
                <a:effectLst>
                  <a:outerShdw blurRad="38100" dist="38100" dir="2700000" algn="tl">
                    <a:srgbClr val="000000">
                      <a:alpha val="43137"/>
                    </a:srgbClr>
                  </a:outerShdw>
                </a:effectLst>
              </a:rPr>
              <a:t>       </a:t>
            </a:r>
            <a:r>
              <a:rPr lang="en-US" sz="4000" b="1" i="1" dirty="0" smtClean="0">
                <a:solidFill>
                  <a:srgbClr val="0000CC"/>
                </a:solidFill>
                <a:effectLst>
                  <a:outerShdw blurRad="38100" dist="38100" dir="2700000" algn="tl">
                    <a:srgbClr val="000000">
                      <a:alpha val="43137"/>
                    </a:srgbClr>
                  </a:outerShdw>
                </a:effectLst>
              </a:rPr>
              <a:t>The capital of England is London, Edinburgh is the capital of Scotland, Belfast is associated with Northern Ireland. What is the capital of Wales?</a:t>
            </a:r>
            <a:endParaRPr lang="ru-RU" sz="4000" b="1" i="1" dirty="0">
              <a:solidFill>
                <a:srgbClr val="0000CC"/>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50" name="Picture 2" descr="C:\Documents and Settings\ЛН\Мои документы\анимации\3 вопроса.jpg"/>
          <p:cNvPicPr>
            <a:picLocks noChangeAspect="1" noChangeArrowheads="1"/>
          </p:cNvPicPr>
          <p:nvPr/>
        </p:nvPicPr>
        <p:blipFill>
          <a:blip r:embed="rId3" cstate="print"/>
          <a:srcRect/>
          <a:stretch>
            <a:fillRect/>
          </a:stretch>
        </p:blipFill>
        <p:spPr bwMode="auto">
          <a:xfrm>
            <a:off x="3929058" y="5000636"/>
            <a:ext cx="1285884" cy="1022414"/>
          </a:xfrm>
          <a:prstGeom prst="rect">
            <a:avLst/>
          </a:prstGeom>
          <a:noFill/>
        </p:spPr>
      </p:pic>
    </p:spTree>
  </p:cSld>
  <p:clrMapOvr>
    <a:masterClrMapping/>
  </p:clrMapOvr>
  <p:transition advClick="0" advTm="1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285992"/>
            <a:ext cx="8229600" cy="1685924"/>
          </a:xfrm>
        </p:spPr>
        <p:txBody>
          <a:bodyPr>
            <a:normAutofit/>
          </a:bodyPr>
          <a:lstStyle/>
          <a:p>
            <a:pPr algn="ctr">
              <a:buNone/>
            </a:pPr>
            <a:r>
              <a:rPr lang="en-US" sz="8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Cardiff</a:t>
            </a:r>
            <a:endParaRPr lang="ru-RU" sz="8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357554" y="500042"/>
            <a:ext cx="2643206"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i-main-pic" descr="Картинка 4 из 180"/>
          <p:cNvPicPr>
            <a:picLocks noChangeAspect="1" noChangeArrowheads="1"/>
          </p:cNvPicPr>
          <p:nvPr/>
        </p:nvPicPr>
        <p:blipFill>
          <a:blip r:embed="rId3" cstate="print"/>
          <a:srcRect/>
          <a:stretch>
            <a:fillRect/>
          </a:stretch>
        </p:blipFill>
        <p:spPr bwMode="auto">
          <a:xfrm>
            <a:off x="3428993" y="4000504"/>
            <a:ext cx="2357454"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Russian 3</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500174"/>
            <a:ext cx="8229600" cy="2400304"/>
          </a:xfrm>
        </p:spPr>
        <p:txBody>
          <a:bodyPr>
            <a:noAutofit/>
          </a:bodyPr>
          <a:lstStyle/>
          <a:p>
            <a:pPr algn="just">
              <a:buNone/>
            </a:pPr>
            <a:r>
              <a:rPr lang="ru-RU" sz="4000" dirty="0" smtClean="0">
                <a:solidFill>
                  <a:srgbClr val="003366"/>
                </a:solidFill>
                <a:effectLst>
                  <a:outerShdw blurRad="38100" dist="38100" dir="2700000" algn="tl">
                    <a:srgbClr val="000000">
                      <a:alpha val="43137"/>
                    </a:srgbClr>
                  </a:outerShdw>
                </a:effectLst>
              </a:rPr>
              <a:t>      </a:t>
            </a:r>
            <a:r>
              <a:rPr lang="en-US" sz="4000" b="1" i="1" dirty="0" smtClean="0">
                <a:solidFill>
                  <a:srgbClr val="003366"/>
                </a:solidFill>
                <a:effectLst>
                  <a:outerShdw blurRad="38100" dist="38100" dir="2700000" algn="tl">
                    <a:srgbClr val="000000">
                      <a:alpha val="43137"/>
                    </a:srgbClr>
                  </a:outerShdw>
                </a:effectLst>
              </a:rPr>
              <a:t>The</a:t>
            </a:r>
            <a:r>
              <a:rPr lang="ru-RU" sz="4000" b="1" i="1" dirty="0" smtClean="0">
                <a:solidFill>
                  <a:srgbClr val="003366"/>
                </a:solidFill>
                <a:effectLst>
                  <a:outerShdw blurRad="38100" dist="38100" dir="2700000" algn="tl">
                    <a:srgbClr val="000000">
                      <a:alpha val="43137"/>
                    </a:srgbClr>
                  </a:outerShdw>
                </a:effectLst>
              </a:rPr>
              <a:t> </a:t>
            </a:r>
            <a:r>
              <a:rPr lang="en-US" sz="4000" b="1" i="1" dirty="0" smtClean="0">
                <a:solidFill>
                  <a:srgbClr val="003366"/>
                </a:solidFill>
                <a:effectLst>
                  <a:outerShdw blurRad="38100" dist="38100" dir="2700000" algn="tl">
                    <a:srgbClr val="000000">
                      <a:alpha val="43137"/>
                    </a:srgbClr>
                  </a:outerShdw>
                </a:effectLst>
              </a:rPr>
              <a:t>English ABC has twenty-six letters. How many letters are there in Russian ABC?</a:t>
            </a:r>
            <a:endParaRPr lang="ru-RU" sz="4000" b="1" i="1" dirty="0">
              <a:solidFill>
                <a:srgbClr val="0033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074" name="Picture 2" descr="C:\Documents and Settings\ЛН\Мои документы\анимации\читающий мальчик.gif"/>
          <p:cNvPicPr>
            <a:picLocks noChangeAspect="1" noChangeArrowheads="1"/>
          </p:cNvPicPr>
          <p:nvPr/>
        </p:nvPicPr>
        <p:blipFill>
          <a:blip r:embed="rId3" cstate="print"/>
          <a:srcRect/>
          <a:stretch>
            <a:fillRect/>
          </a:stretch>
        </p:blipFill>
        <p:spPr bwMode="auto">
          <a:xfrm>
            <a:off x="2214546" y="3857628"/>
            <a:ext cx="1152750" cy="2047035"/>
          </a:xfrm>
          <a:prstGeom prst="rect">
            <a:avLst/>
          </a:prstGeom>
          <a:noFill/>
        </p:spPr>
      </p:pic>
      <p:pic>
        <p:nvPicPr>
          <p:cNvPr id="2050" name="Picture 2" descr="C:\Documents and Settings\ЛН\Мои документы\анимации\green-doll-a-letter.gif"/>
          <p:cNvPicPr>
            <a:picLocks noChangeAspect="1" noChangeArrowheads="1" noCrop="1"/>
          </p:cNvPicPr>
          <p:nvPr/>
        </p:nvPicPr>
        <p:blipFill>
          <a:blip r:embed="rId4" cstate="print"/>
          <a:srcRect/>
          <a:stretch>
            <a:fillRect/>
          </a:stretch>
        </p:blipFill>
        <p:spPr bwMode="auto">
          <a:xfrm>
            <a:off x="3786182" y="4429133"/>
            <a:ext cx="1214446" cy="1077576"/>
          </a:xfrm>
          <a:prstGeom prst="rect">
            <a:avLst/>
          </a:prstGeom>
          <a:noFill/>
        </p:spPr>
      </p:pic>
      <p:pic>
        <p:nvPicPr>
          <p:cNvPr id="2051" name="Picture 3" descr="C:\Documents and Settings\ЛН\Мои документы\анимации\b-letter28.gif"/>
          <p:cNvPicPr>
            <a:picLocks noChangeAspect="1" noChangeArrowheads="1" noCrop="1"/>
          </p:cNvPicPr>
          <p:nvPr/>
        </p:nvPicPr>
        <p:blipFill>
          <a:blip r:embed="rId5" cstate="print"/>
          <a:srcRect/>
          <a:stretch>
            <a:fillRect/>
          </a:stretch>
        </p:blipFill>
        <p:spPr bwMode="auto">
          <a:xfrm>
            <a:off x="4857752" y="4429131"/>
            <a:ext cx="1071570" cy="1076355"/>
          </a:xfrm>
          <a:prstGeom prst="rect">
            <a:avLst/>
          </a:prstGeom>
          <a:noFill/>
        </p:spPr>
      </p:pic>
      <p:pic>
        <p:nvPicPr>
          <p:cNvPr id="2053" name="Picture 5" descr="C:\Documents and Settings\ЛН\Мои документы\анимации\c-letter15.gif"/>
          <p:cNvPicPr>
            <a:picLocks noChangeAspect="1" noChangeArrowheads="1" noCrop="1"/>
          </p:cNvPicPr>
          <p:nvPr/>
        </p:nvPicPr>
        <p:blipFill>
          <a:blip r:embed="rId6" cstate="print"/>
          <a:srcRect/>
          <a:stretch>
            <a:fillRect/>
          </a:stretch>
        </p:blipFill>
        <p:spPr bwMode="auto">
          <a:xfrm>
            <a:off x="5857884" y="4420558"/>
            <a:ext cx="1227435" cy="1080143"/>
          </a:xfrm>
          <a:prstGeom prst="rect">
            <a:avLst/>
          </a:prstGeom>
          <a:noFill/>
        </p:spPr>
      </p:pic>
    </p:spTree>
  </p:cSld>
  <p:clrMapOvr>
    <a:masterClrMapping/>
  </p:clrMapOvr>
  <p:transition advClick="0" advTm="1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3116"/>
            <a:ext cx="8229600" cy="1828800"/>
          </a:xfrm>
        </p:spPr>
        <p:txBody>
          <a:bodyPr>
            <a:normAutofit/>
          </a:bodyPr>
          <a:lstStyle/>
          <a:p>
            <a:pPr algn="ctr">
              <a:buNone/>
            </a:pPr>
            <a:r>
              <a:rPr lang="en-US"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Thirty-three</a:t>
            </a:r>
            <a:r>
              <a:rPr lang="ru-RU"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letters</a:t>
            </a:r>
            <a:endParaRPr lang="ru-RU"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en-US" sz="6000" dirty="0" smtClean="0">
              <a:solidFill>
                <a:srgbClr val="FF0000"/>
              </a:solidFill>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3214678" y="642918"/>
            <a:ext cx="3097460"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Documents and Settings\ЛН\Мои документы\анимации\alfavit-russkogo-yazika-a4.jpg"/>
          <p:cNvPicPr>
            <a:picLocks noChangeAspect="1" noChangeArrowheads="1"/>
          </p:cNvPicPr>
          <p:nvPr/>
        </p:nvPicPr>
        <p:blipFill>
          <a:blip r:embed="rId3" cstate="print"/>
          <a:srcRect/>
          <a:stretch>
            <a:fillRect/>
          </a:stretch>
        </p:blipFill>
        <p:spPr bwMode="auto">
          <a:xfrm>
            <a:off x="3929058" y="4000505"/>
            <a:ext cx="1281464" cy="17859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Russian 4</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500174"/>
            <a:ext cx="8229600" cy="2900370"/>
          </a:xfrm>
        </p:spPr>
        <p:txBody>
          <a:bodyPr>
            <a:noAutofit/>
          </a:bodyPr>
          <a:lstStyle/>
          <a:p>
            <a:pPr algn="just">
              <a:buNone/>
            </a:pPr>
            <a:r>
              <a:rPr lang="ru-RU" sz="48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What is the Russian equivalent of the English proverb </a:t>
            </a:r>
            <a:r>
              <a:rPr lang="ru-RU" sz="48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a:t>
            </a:r>
            <a:r>
              <a:rPr lang="en-US" sz="48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A cat in gloves catches no mice</a:t>
            </a:r>
            <a:r>
              <a:rPr lang="ru-RU" sz="48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4800" b="1" dirty="0">
              <a:solidFill>
                <a:srgbClr val="66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50" name="Picture 2" descr="C:\Documents and Settings\ЛН\Мои документы\анимации\пишущая ручка.gif"/>
          <p:cNvPicPr>
            <a:picLocks noChangeAspect="1" noChangeArrowheads="1" noCrop="1"/>
          </p:cNvPicPr>
          <p:nvPr/>
        </p:nvPicPr>
        <p:blipFill>
          <a:blip r:embed="rId3" cstate="print"/>
          <a:srcRect/>
          <a:stretch>
            <a:fillRect/>
          </a:stretch>
        </p:blipFill>
        <p:spPr bwMode="auto">
          <a:xfrm>
            <a:off x="3929058" y="4643446"/>
            <a:ext cx="1281114" cy="1201044"/>
          </a:xfrm>
          <a:prstGeom prst="rect">
            <a:avLst/>
          </a:prstGeom>
          <a:noFill/>
        </p:spPr>
      </p:pic>
    </p:spTree>
  </p:cSld>
  <p:clrMapOvr>
    <a:masterClrMapping/>
  </p:clrMapOvr>
  <p:transition advClick="0" advTm="1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214554"/>
            <a:ext cx="8229600" cy="1757362"/>
          </a:xfrm>
        </p:spPr>
        <p:txBody>
          <a:bodyPr>
            <a:normAutofit fontScale="77500" lnSpcReduction="20000"/>
          </a:bodyPr>
          <a:lstStyle/>
          <a:p>
            <a:pPr algn="ctr">
              <a:buNone/>
            </a:pPr>
            <a:r>
              <a:rPr lang="ru-RU" sz="70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«Без труда не вытащишь</a:t>
            </a:r>
          </a:p>
          <a:p>
            <a:pPr algn="ctr">
              <a:buNone/>
            </a:pPr>
            <a:r>
              <a:rPr lang="ru-RU" sz="70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 и рыбку из пруда»</a:t>
            </a: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143240" y="571480"/>
            <a:ext cx="3311774"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7" name="Picture 3" descr="C:\Documents and Settings\ЛН\Мои документы\анимации\140270_Bez_truda_ne_vytashchish_i_rybku_iz_pruda_Pogovorki_hud_Mihajlov_S_V_-_10_s_Ladushki.jpg"/>
          <p:cNvPicPr>
            <a:picLocks noChangeAspect="1" noChangeArrowheads="1"/>
          </p:cNvPicPr>
          <p:nvPr/>
        </p:nvPicPr>
        <p:blipFill>
          <a:blip r:embed="rId3" cstate="print"/>
          <a:srcRect/>
          <a:stretch>
            <a:fillRect/>
          </a:stretch>
        </p:blipFill>
        <p:spPr bwMode="auto">
          <a:xfrm>
            <a:off x="3929058" y="4357694"/>
            <a:ext cx="1268568" cy="186887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Russian 5</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57158" y="1928802"/>
            <a:ext cx="8501122" cy="1685924"/>
          </a:xfrm>
        </p:spPr>
        <p:txBody>
          <a:bodyPr>
            <a:noAutofit/>
          </a:bodyPr>
          <a:lstStyle/>
          <a:p>
            <a:pPr>
              <a:buNone/>
            </a:pPr>
            <a:r>
              <a:rPr lang="en-US" sz="4000" b="1" i="1" dirty="0" smtClean="0">
                <a:solidFill>
                  <a:srgbClr val="006666"/>
                </a:solidFill>
                <a:effectLst>
                  <a:outerShdw blurRad="38100" dist="38100" dir="2700000" algn="tl">
                    <a:srgbClr val="000000">
                      <a:alpha val="43137"/>
                    </a:srgbClr>
                  </a:outerShdw>
                </a:effectLst>
              </a:rPr>
              <a:t>What </a:t>
            </a:r>
            <a:r>
              <a:rPr lang="en-US" sz="4000" b="1" i="1" dirty="0" smtClean="0">
                <a:solidFill>
                  <a:srgbClr val="006666"/>
                </a:solidFill>
                <a:effectLst>
                  <a:outerShdw blurRad="38100" dist="38100" dir="2700000" algn="tl">
                    <a:srgbClr val="000000">
                      <a:alpha val="43137"/>
                    </a:srgbClr>
                  </a:outerShdw>
                </a:effectLst>
                <a:latin typeface="Times New Roman" pitchFamily="18" charset="0"/>
                <a:cs typeface="Times New Roman" pitchFamily="18" charset="0"/>
              </a:rPr>
              <a:t>Russian</a:t>
            </a:r>
            <a:r>
              <a:rPr lang="en-US" sz="4000" b="1" i="1" dirty="0" smtClean="0">
                <a:solidFill>
                  <a:srgbClr val="006666"/>
                </a:solidFill>
                <a:effectLst>
                  <a:outerShdw blurRad="38100" dist="38100" dir="2700000" algn="tl">
                    <a:srgbClr val="000000">
                      <a:alpha val="43137"/>
                    </a:srgbClr>
                  </a:outerShdw>
                </a:effectLst>
              </a:rPr>
              <a:t> word  has 5</a:t>
            </a:r>
            <a:r>
              <a:rPr lang="ru-RU" sz="4000" b="1" i="1" dirty="0" smtClean="0">
                <a:solidFill>
                  <a:srgbClr val="006666"/>
                </a:solidFill>
                <a:effectLst>
                  <a:outerShdw blurRad="38100" dist="38100" dir="2700000" algn="tl">
                    <a:srgbClr val="000000">
                      <a:alpha val="43137"/>
                    </a:srgbClr>
                  </a:outerShdw>
                </a:effectLst>
              </a:rPr>
              <a:t> </a:t>
            </a:r>
            <a:r>
              <a:rPr lang="en-US" sz="4000" b="1" i="1" dirty="0" smtClean="0">
                <a:solidFill>
                  <a:srgbClr val="006666"/>
                </a:solidFill>
                <a:effectLst>
                  <a:outerShdw blurRad="38100" dist="38100" dir="2700000" algn="tl">
                    <a:srgbClr val="000000">
                      <a:alpha val="43137"/>
                    </a:srgbClr>
                  </a:outerShdw>
                </a:effectLst>
              </a:rPr>
              <a:t>letters </a:t>
            </a:r>
            <a:r>
              <a:rPr lang="ru-RU" sz="4000" b="1" i="1" dirty="0" smtClean="0">
                <a:solidFill>
                  <a:srgbClr val="006666"/>
                </a:solidFill>
                <a:effectLst>
                  <a:outerShdw blurRad="38100" dist="38100" dir="2700000" algn="tl">
                    <a:srgbClr val="000000">
                      <a:alpha val="43137"/>
                    </a:srgbClr>
                  </a:outerShdw>
                </a:effectLst>
              </a:rPr>
              <a:t>«</a:t>
            </a:r>
            <a:r>
              <a:rPr lang="en-US" sz="4000" b="1" i="1" dirty="0" smtClean="0">
                <a:solidFill>
                  <a:srgbClr val="006666"/>
                </a:solidFill>
                <a:effectLst>
                  <a:outerShdw blurRad="38100" dist="38100" dir="2700000" algn="tl">
                    <a:srgbClr val="000000">
                      <a:alpha val="43137"/>
                    </a:srgbClr>
                  </a:outerShdw>
                </a:effectLst>
              </a:rPr>
              <a:t>o</a:t>
            </a:r>
            <a:r>
              <a:rPr lang="ru-RU" sz="4000" b="1" i="1" dirty="0" smtClean="0">
                <a:solidFill>
                  <a:srgbClr val="006666"/>
                </a:solidFill>
                <a:effectLst>
                  <a:outerShdw blurRad="38100" dist="38100" dir="2700000" algn="tl">
                    <a:srgbClr val="000000">
                      <a:alpha val="43137"/>
                    </a:srgbClr>
                  </a:outerShdw>
                </a:effectLst>
              </a:rPr>
              <a:t>»</a:t>
            </a:r>
            <a:r>
              <a:rPr lang="en-US" sz="4000" b="1" i="1" dirty="0" smtClean="0">
                <a:solidFill>
                  <a:srgbClr val="006666"/>
                </a:solidFill>
                <a:effectLst>
                  <a:outerShdw blurRad="38100" dist="38100" dir="2700000" algn="tl">
                    <a:srgbClr val="000000">
                      <a:alpha val="43137"/>
                    </a:srgbClr>
                  </a:outerShdw>
                </a:effectLst>
              </a:rPr>
              <a:t>?</a:t>
            </a:r>
            <a:endParaRPr lang="ru-RU" sz="4000" b="1" i="1" dirty="0">
              <a:solidFill>
                <a:srgbClr val="0066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075" name="Picture 3" descr="C:\Documents and Settings\ЛН\Мои документы\5о.gif"/>
          <p:cNvPicPr>
            <a:picLocks noChangeAspect="1" noChangeArrowheads="1" noCrop="1"/>
          </p:cNvPicPr>
          <p:nvPr/>
        </p:nvPicPr>
        <p:blipFill>
          <a:blip r:embed="rId3" cstate="print"/>
          <a:srcRect/>
          <a:stretch>
            <a:fillRect/>
          </a:stretch>
        </p:blipFill>
        <p:spPr bwMode="auto">
          <a:xfrm>
            <a:off x="3000364" y="3357562"/>
            <a:ext cx="1571636" cy="2143140"/>
          </a:xfrm>
          <a:prstGeom prst="rect">
            <a:avLst/>
          </a:prstGeom>
          <a:noFill/>
        </p:spPr>
      </p:pic>
      <p:pic>
        <p:nvPicPr>
          <p:cNvPr id="3077" name="Picture 5" descr="C:\Documents and Settings\ЛН\Мои документы\question-mark61.gif"/>
          <p:cNvPicPr>
            <a:picLocks noChangeAspect="1" noChangeArrowheads="1" noCrop="1"/>
          </p:cNvPicPr>
          <p:nvPr/>
        </p:nvPicPr>
        <p:blipFill>
          <a:blip r:embed="rId4" cstate="print"/>
          <a:srcRect/>
          <a:stretch>
            <a:fillRect/>
          </a:stretch>
        </p:blipFill>
        <p:spPr bwMode="auto">
          <a:xfrm>
            <a:off x="5500694" y="3714752"/>
            <a:ext cx="1500198" cy="1357322"/>
          </a:xfrm>
          <a:prstGeom prst="rect">
            <a:avLst/>
          </a:prstGeom>
          <a:noFill/>
        </p:spPr>
      </p:pic>
    </p:spTree>
  </p:cSld>
  <p:clrMapOvr>
    <a:masterClrMapping/>
  </p:clrMapOvr>
  <p:transition advClick="0" advTm="15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428868"/>
            <a:ext cx="8229600" cy="1543048"/>
          </a:xfrm>
        </p:spPr>
        <p:txBody>
          <a:bodyPr>
            <a:normAutofit/>
          </a:bodyPr>
          <a:lstStyle/>
          <a:p>
            <a:pPr algn="ctr">
              <a:buNone/>
            </a:pPr>
            <a:r>
              <a:rPr lang="ru-RU"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опять</a:t>
            </a:r>
          </a:p>
          <a:p>
            <a:pPr algn="ctr">
              <a:buNone/>
            </a:pPr>
            <a:endParaRPr lang="ru-RU" sz="6000" dirty="0">
              <a:solidFill>
                <a:srgbClr val="FF0000"/>
              </a:solidFill>
            </a:endParaRPr>
          </a:p>
        </p:txBody>
      </p:sp>
      <p:sp>
        <p:nvSpPr>
          <p:cNvPr id="4" name="Стрелка влево 3">
            <a:hlinkClick r:id="rId3"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428992" y="642918"/>
            <a:ext cx="3383212"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785818"/>
          </a:xfrm>
        </p:spPr>
        <p:txBody>
          <a:bodyPr>
            <a:normAutofit/>
          </a:bodyPr>
          <a:lstStyle/>
          <a:p>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English 3</a:t>
            </a:r>
            <a:endPar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3"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214282" y="1357299"/>
            <a:ext cx="8429684" cy="4524315"/>
          </a:xfrm>
          <a:prstGeom prst="rect">
            <a:avLst/>
          </a:prstGeom>
          <a:noFill/>
        </p:spPr>
        <p:txBody>
          <a:bodyPr wrap="square" rtlCol="0">
            <a:spAutoFit/>
          </a:bodyPr>
          <a:lstStyle/>
          <a:p>
            <a:r>
              <a:rPr lang="en-US"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      British children like Halloween which is celebrated on the 31 of October. What do they usually say at Halloween?</a:t>
            </a:r>
            <a:endParaRPr lang="ru-RU"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                   </a:t>
            </a:r>
          </a:p>
          <a:p>
            <a:pPr marL="514350" indent="-514350">
              <a:buFontTx/>
              <a:buAutoNum type="arabicPeriod"/>
            </a:pPr>
            <a:r>
              <a:rPr lang="ru-RU"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Be healthy and wealthy!</a:t>
            </a:r>
            <a:r>
              <a:rPr lang="ru-RU"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 </a:t>
            </a:r>
          </a:p>
          <a:p>
            <a:pPr marL="514350" indent="-514350"/>
            <a:r>
              <a:rPr lang="ru-RU"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Good for you!</a:t>
            </a:r>
            <a:r>
              <a:rPr lang="ru-RU"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 </a:t>
            </a:r>
          </a:p>
          <a:p>
            <a:pPr marL="514350" indent="-514350"/>
            <a:r>
              <a:rPr lang="ru-RU"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Trick or treat?</a:t>
            </a:r>
            <a:r>
              <a:rPr lang="ru-RU"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600" dirty="0">
              <a:latin typeface="Times New Roman" pitchFamily="18" charset="0"/>
              <a:cs typeface="Times New Roman" pitchFamily="18" charset="0"/>
            </a:endParaRPr>
          </a:p>
        </p:txBody>
      </p:sp>
      <p:pic>
        <p:nvPicPr>
          <p:cNvPr id="1026" name="Picture 2" descr="C:\Documents and Settings\ЛН\Мои документы\анимации\хэлл.gif"/>
          <p:cNvPicPr>
            <a:picLocks noChangeAspect="1" noChangeArrowheads="1" noCrop="1"/>
          </p:cNvPicPr>
          <p:nvPr/>
        </p:nvPicPr>
        <p:blipFill>
          <a:blip r:embed="rId4" cstate="print"/>
          <a:srcRect/>
          <a:stretch>
            <a:fillRect/>
          </a:stretch>
        </p:blipFill>
        <p:spPr bwMode="auto">
          <a:xfrm>
            <a:off x="5857884" y="4286256"/>
            <a:ext cx="3119430" cy="2339572"/>
          </a:xfrm>
          <a:prstGeom prst="rect">
            <a:avLst/>
          </a:prstGeom>
          <a:noFill/>
        </p:spPr>
      </p:pic>
    </p:spTree>
  </p:cSld>
  <p:clrMapOvr>
    <a:masterClrMapping/>
  </p:clrMapOvr>
  <p:transition advClick="0" advTm="1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Biology 3</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42910" y="1428736"/>
            <a:ext cx="8501090" cy="2071702"/>
          </a:xfrm>
        </p:spPr>
        <p:txBody>
          <a:bodyPr>
            <a:noAutofit/>
          </a:bodyPr>
          <a:lstStyle/>
          <a:p>
            <a:pPr>
              <a:buNone/>
            </a:pPr>
            <a:r>
              <a:rPr lang="en-US" sz="4800" b="1" i="1" dirty="0" smtClean="0">
                <a:solidFill>
                  <a:srgbClr val="000066"/>
                </a:solidFill>
                <a:latin typeface="Times New Roman" pitchFamily="18" charset="0"/>
                <a:cs typeface="Times New Roman" pitchFamily="18" charset="0"/>
              </a:rPr>
              <a:t> </a:t>
            </a:r>
            <a:r>
              <a:rPr lang="en-US" sz="4800" b="1" dirty="0" smtClean="0">
                <a:solidFill>
                  <a:srgbClr val="000066"/>
                </a:solidFill>
                <a:latin typeface="Times New Roman" pitchFamily="18" charset="0"/>
                <a:cs typeface="Times New Roman" pitchFamily="18" charset="0"/>
              </a:rPr>
              <a:t>    </a:t>
            </a:r>
            <a:r>
              <a:rPr lang="en-US" sz="48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This bird has the same   name as one of the fruit.         It is the national emblem of New Zealand. What is it?</a:t>
            </a:r>
            <a:endParaRPr lang="ru-RU" sz="48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Picture 31" descr="E:\Photo 658.gif"/>
          <p:cNvPicPr>
            <a:picLocks noChangeAspect="1" noChangeArrowheads="1" noCrop="1"/>
          </p:cNvPicPr>
          <p:nvPr/>
        </p:nvPicPr>
        <p:blipFill>
          <a:blip r:embed="rId3" cstate="print"/>
          <a:srcRect/>
          <a:stretch>
            <a:fillRect/>
          </a:stretch>
        </p:blipFill>
        <p:spPr bwMode="auto">
          <a:xfrm>
            <a:off x="3929058" y="4643446"/>
            <a:ext cx="1524023" cy="1555117"/>
          </a:xfrm>
          <a:prstGeom prst="rect">
            <a:avLst/>
          </a:prstGeom>
          <a:noFill/>
          <a:ln w="9525">
            <a:noFill/>
            <a:miter lim="800000"/>
            <a:headEnd/>
            <a:tailEnd/>
          </a:ln>
        </p:spPr>
      </p:pic>
    </p:spTree>
  </p:cSld>
  <p:clrMapOvr>
    <a:masterClrMapping/>
  </p:clrMapOvr>
  <p:transition advClick="0" advTm="1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428868"/>
            <a:ext cx="8229600" cy="1543048"/>
          </a:xfrm>
        </p:spPr>
        <p:txBody>
          <a:bodyPr>
            <a:normAutofit/>
          </a:bodyPr>
          <a:lstStyle/>
          <a:p>
            <a:pPr algn="ctr">
              <a:buNone/>
            </a:pPr>
            <a:r>
              <a:rPr lang="en-US"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Kiwi</a:t>
            </a:r>
            <a:endParaRPr lang="ru-RU"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3428992" y="785794"/>
            <a:ext cx="3097460"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C:\Documents and Settings\ЛН\Мои документы\анимации\фр киви.gif"/>
          <p:cNvPicPr>
            <a:picLocks noChangeAspect="1" noChangeArrowheads="1" noCrop="1"/>
          </p:cNvPicPr>
          <p:nvPr/>
        </p:nvPicPr>
        <p:blipFill>
          <a:blip r:embed="rId3" cstate="print"/>
          <a:srcRect/>
          <a:stretch>
            <a:fillRect/>
          </a:stretch>
        </p:blipFill>
        <p:spPr bwMode="auto">
          <a:xfrm>
            <a:off x="5643570" y="4481840"/>
            <a:ext cx="1490662" cy="1099818"/>
          </a:xfrm>
          <a:prstGeom prst="rect">
            <a:avLst/>
          </a:prstGeom>
          <a:noFill/>
        </p:spPr>
      </p:pic>
      <p:pic>
        <p:nvPicPr>
          <p:cNvPr id="2051" name="Picture 3" descr="C:\Documents and Settings\ЛН\Мои документы\анимации\с яйцом.jpeg"/>
          <p:cNvPicPr>
            <a:picLocks noChangeAspect="1" noChangeArrowheads="1"/>
          </p:cNvPicPr>
          <p:nvPr/>
        </p:nvPicPr>
        <p:blipFill>
          <a:blip r:embed="rId4" cstate="print"/>
          <a:srcRect/>
          <a:stretch>
            <a:fillRect/>
          </a:stretch>
        </p:blipFill>
        <p:spPr bwMode="auto">
          <a:xfrm>
            <a:off x="3286116" y="4429132"/>
            <a:ext cx="1571636" cy="117872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en-US" b="1" dirty="0" smtClean="0">
                <a:solidFill>
                  <a:srgbClr val="FF0000"/>
                </a:solidFill>
                <a:effectLst>
                  <a:outerShdw blurRad="38100" dist="38100" dir="2700000" algn="tl">
                    <a:srgbClr val="000000">
                      <a:alpha val="43137"/>
                    </a:srgbClr>
                  </a:outerShdw>
                </a:effectLst>
              </a:rPr>
              <a:t>Biology </a:t>
            </a:r>
            <a:r>
              <a:rPr lang="ru-RU" b="1" dirty="0" smtClean="0">
                <a:solidFill>
                  <a:srgbClr val="FF0000"/>
                </a:solidFill>
                <a:effectLst>
                  <a:outerShdw blurRad="38100" dist="38100" dir="2700000" algn="tl">
                    <a:srgbClr val="000000">
                      <a:alpha val="43137"/>
                    </a:srgbClr>
                  </a:outerShdw>
                </a:effectLst>
              </a:rPr>
              <a:t>4</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214422"/>
            <a:ext cx="8215370" cy="3071834"/>
          </a:xfrm>
        </p:spPr>
        <p:txBody>
          <a:bodyPr>
            <a:noAutofit/>
          </a:bodyPr>
          <a:lstStyle/>
          <a:p>
            <a:pPr algn="just">
              <a:lnSpc>
                <a:spcPct val="150000"/>
              </a:lnSpc>
              <a:buNone/>
            </a:pPr>
            <a:r>
              <a:rPr lang="ru-RU" sz="2400" b="1" i="1" dirty="0" smtClean="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What plants for buckets were sent by the United Kingdom of Great Britain and Northern Ireland?</a:t>
            </a:r>
          </a:p>
          <a:p>
            <a:pPr algn="just">
              <a:lnSpc>
                <a:spcPct val="150000"/>
              </a:lnSpc>
              <a:buNone/>
            </a:pPr>
            <a:r>
              <a:rPr lang="en-US" sz="2800" b="1" dirty="0" smtClean="0">
                <a:solidFill>
                  <a:srgbClr val="0000CC"/>
                </a:solidFill>
                <a:latin typeface="Times New Roman" pitchFamily="18" charset="0"/>
                <a:cs typeface="Times New Roman" pitchFamily="18" charset="0"/>
              </a:rPr>
              <a:t>           1. daffodil                 a) England</a:t>
            </a:r>
          </a:p>
          <a:p>
            <a:pPr algn="just">
              <a:buNone/>
            </a:pPr>
            <a:r>
              <a:rPr lang="en-US" sz="2800" b="1" dirty="0" smtClean="0">
                <a:solidFill>
                  <a:srgbClr val="0000CC"/>
                </a:solidFill>
                <a:latin typeface="Times New Roman" pitchFamily="18" charset="0"/>
                <a:cs typeface="Times New Roman" pitchFamily="18" charset="0"/>
              </a:rPr>
              <a:t>           2. shamrock             b) Scotland</a:t>
            </a:r>
          </a:p>
          <a:p>
            <a:pPr algn="just">
              <a:buNone/>
            </a:pPr>
            <a:r>
              <a:rPr lang="en-US" sz="2800" b="1" dirty="0" smtClean="0">
                <a:solidFill>
                  <a:srgbClr val="0000CC"/>
                </a:solidFill>
                <a:latin typeface="Times New Roman" pitchFamily="18" charset="0"/>
                <a:cs typeface="Times New Roman" pitchFamily="18" charset="0"/>
              </a:rPr>
              <a:t>           3. rose                       c)  Wales</a:t>
            </a:r>
          </a:p>
          <a:p>
            <a:pPr algn="just">
              <a:buNone/>
            </a:pPr>
            <a:r>
              <a:rPr lang="en-US" sz="2800" b="1" dirty="0" smtClean="0">
                <a:solidFill>
                  <a:srgbClr val="0000CC"/>
                </a:solidFill>
                <a:latin typeface="Times New Roman" pitchFamily="18" charset="0"/>
                <a:cs typeface="Times New Roman" pitchFamily="18" charset="0"/>
              </a:rPr>
              <a:t>           4. thistle                   d)  Northern Ireland</a:t>
            </a:r>
            <a:endParaRPr lang="ru-RU" sz="2800" b="1" dirty="0">
              <a:solidFill>
                <a:srgbClr val="0000CC"/>
              </a:solidFill>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Picture 4" descr="думай"/>
          <p:cNvPicPr>
            <a:picLocks noChangeAspect="1" noChangeArrowheads="1" noCrop="1"/>
          </p:cNvPicPr>
          <p:nvPr/>
        </p:nvPicPr>
        <p:blipFill>
          <a:blip r:embed="rId3" cstate="print"/>
          <a:srcRect/>
          <a:stretch>
            <a:fillRect/>
          </a:stretch>
        </p:blipFill>
        <p:spPr bwMode="auto">
          <a:xfrm>
            <a:off x="3929058" y="5082026"/>
            <a:ext cx="900387" cy="1156847"/>
          </a:xfrm>
          <a:prstGeom prst="rect">
            <a:avLst/>
          </a:prstGeom>
          <a:noFill/>
          <a:ln w="9525">
            <a:noFill/>
            <a:miter lim="800000"/>
            <a:headEnd/>
            <a:tailEnd/>
          </a:ln>
        </p:spPr>
      </p:pic>
      <p:pic>
        <p:nvPicPr>
          <p:cNvPr id="7" name="Picture 4" descr="думай"/>
          <p:cNvPicPr>
            <a:picLocks noChangeAspect="1" noChangeArrowheads="1" noCrop="1"/>
          </p:cNvPicPr>
          <p:nvPr/>
        </p:nvPicPr>
        <p:blipFill>
          <a:blip r:embed="rId3" cstate="print"/>
          <a:srcRect/>
          <a:stretch>
            <a:fillRect/>
          </a:stretch>
        </p:blipFill>
        <p:spPr bwMode="auto">
          <a:xfrm>
            <a:off x="3929058" y="5072074"/>
            <a:ext cx="900387" cy="1156847"/>
          </a:xfrm>
          <a:prstGeom prst="rect">
            <a:avLst/>
          </a:prstGeom>
          <a:noFill/>
          <a:ln w="9525">
            <a:noFill/>
            <a:miter lim="800000"/>
            <a:headEnd/>
            <a:tailEnd/>
          </a:ln>
        </p:spPr>
      </p:pic>
    </p:spTree>
  </p:cSld>
  <p:clrMapOvr>
    <a:masterClrMapping/>
  </p:clrMapOvr>
  <p:transition advClick="0" advTm="15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60" y="1857364"/>
            <a:ext cx="9229732" cy="2043114"/>
          </a:xfrm>
        </p:spPr>
        <p:txBody>
          <a:bodyPr>
            <a:normAutofit fontScale="25000" lnSpcReduction="20000"/>
          </a:bodyPr>
          <a:lstStyle/>
          <a:p>
            <a:pPr algn="ctr">
              <a:lnSpc>
                <a:spcPct val="170000"/>
              </a:lnSpc>
              <a:buNone/>
            </a:pPr>
            <a:r>
              <a:rPr lang="en-US" sz="14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England – rose</a:t>
            </a:r>
          </a:p>
          <a:p>
            <a:pPr algn="ctr">
              <a:lnSpc>
                <a:spcPct val="170000"/>
              </a:lnSpc>
              <a:buNone/>
            </a:pPr>
            <a:r>
              <a:rPr lang="en-US" sz="14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Scotland – thistle</a:t>
            </a:r>
          </a:p>
          <a:p>
            <a:pPr algn="ctr">
              <a:lnSpc>
                <a:spcPct val="170000"/>
              </a:lnSpc>
              <a:buNone/>
            </a:pPr>
            <a:r>
              <a:rPr lang="en-US" sz="14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Wales – daffodil</a:t>
            </a:r>
          </a:p>
          <a:p>
            <a:pPr algn="ctr">
              <a:lnSpc>
                <a:spcPct val="170000"/>
              </a:lnSpc>
              <a:buNone/>
            </a:pPr>
            <a:r>
              <a:rPr lang="en-US" sz="14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Northern Ireland - shamrock</a:t>
            </a:r>
            <a:endParaRPr lang="ru-RU" sz="14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3357554" y="571480"/>
            <a:ext cx="2954584"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Documents and Settings\ЛН\Мои документы\анимации\алая роза.jpeg"/>
          <p:cNvPicPr>
            <a:picLocks noChangeAspect="1" noChangeArrowheads="1"/>
          </p:cNvPicPr>
          <p:nvPr/>
        </p:nvPicPr>
        <p:blipFill>
          <a:blip r:embed="rId3" cstate="print"/>
          <a:srcRect/>
          <a:stretch>
            <a:fillRect/>
          </a:stretch>
        </p:blipFill>
        <p:spPr bwMode="auto">
          <a:xfrm>
            <a:off x="6929454" y="2000240"/>
            <a:ext cx="625083" cy="500066"/>
          </a:xfrm>
          <a:prstGeom prst="rect">
            <a:avLst/>
          </a:prstGeom>
          <a:noFill/>
        </p:spPr>
      </p:pic>
      <p:pic>
        <p:nvPicPr>
          <p:cNvPr id="1028" name="Picture 4" descr="C:\Documents and Settings\ЛН\Мои документы\анимации\желт нарцисс.jpeg"/>
          <p:cNvPicPr>
            <a:picLocks noChangeAspect="1" noChangeArrowheads="1"/>
          </p:cNvPicPr>
          <p:nvPr/>
        </p:nvPicPr>
        <p:blipFill>
          <a:blip r:embed="rId4" cstate="print"/>
          <a:srcRect/>
          <a:stretch>
            <a:fillRect/>
          </a:stretch>
        </p:blipFill>
        <p:spPr bwMode="auto">
          <a:xfrm>
            <a:off x="7000892" y="3786190"/>
            <a:ext cx="507994" cy="687640"/>
          </a:xfrm>
          <a:prstGeom prst="rect">
            <a:avLst/>
          </a:prstGeom>
          <a:noFill/>
        </p:spPr>
      </p:pic>
      <p:pic>
        <p:nvPicPr>
          <p:cNvPr id="1029" name="Picture 5" descr="C:\Documents and Settings\ЛН\Мои документы\анимации\чертоп.jpg"/>
          <p:cNvPicPr>
            <a:picLocks noChangeAspect="1" noChangeArrowheads="1"/>
          </p:cNvPicPr>
          <p:nvPr/>
        </p:nvPicPr>
        <p:blipFill>
          <a:blip r:embed="rId5" cstate="print"/>
          <a:srcRect/>
          <a:stretch>
            <a:fillRect/>
          </a:stretch>
        </p:blipFill>
        <p:spPr bwMode="auto">
          <a:xfrm>
            <a:off x="7000892" y="2786058"/>
            <a:ext cx="553479" cy="680780"/>
          </a:xfrm>
          <a:prstGeom prst="rect">
            <a:avLst/>
          </a:prstGeom>
          <a:noFill/>
        </p:spPr>
      </p:pic>
      <p:pic>
        <p:nvPicPr>
          <p:cNvPr id="1030" name="Picture 6" descr="C:\Documents and Settings\ЛН\Мои документы\анимации\клевер.gif"/>
          <p:cNvPicPr>
            <a:picLocks noChangeAspect="1" noChangeArrowheads="1"/>
          </p:cNvPicPr>
          <p:nvPr/>
        </p:nvPicPr>
        <p:blipFill>
          <a:blip r:embed="rId6" cstate="print"/>
          <a:srcRect/>
          <a:stretch>
            <a:fillRect/>
          </a:stretch>
        </p:blipFill>
        <p:spPr bwMode="auto">
          <a:xfrm>
            <a:off x="7000892" y="5572140"/>
            <a:ext cx="496932" cy="60004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Biology 5</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714488"/>
            <a:ext cx="8229600" cy="2900370"/>
          </a:xfrm>
        </p:spPr>
        <p:txBody>
          <a:bodyPr>
            <a:normAutofit/>
          </a:bodyPr>
          <a:lstStyle/>
          <a:p>
            <a:pPr algn="just">
              <a:buNone/>
            </a:pPr>
            <a:r>
              <a:rPr lang="ru-RU" sz="4000" b="1" i="1" dirty="0" smtClean="0">
                <a:solidFill>
                  <a:srgbClr val="000066"/>
                </a:solidFill>
                <a:effectLst>
                  <a:outerShdw blurRad="38100" dist="38100" dir="2700000" algn="tl">
                    <a:srgbClr val="000000">
                      <a:alpha val="43137"/>
                    </a:srgbClr>
                  </a:outerShdw>
                </a:effectLst>
              </a:rPr>
              <a:t>      </a:t>
            </a:r>
            <a:r>
              <a:rPr lang="en-US" sz="4000" b="1" i="1" dirty="0" smtClean="0">
                <a:solidFill>
                  <a:srgbClr val="000066"/>
                </a:solidFill>
                <a:effectLst>
                  <a:outerShdw blurRad="38100" dist="38100" dir="2700000" algn="tl">
                    <a:srgbClr val="000000">
                      <a:alpha val="43137"/>
                    </a:srgbClr>
                  </a:outerShdw>
                </a:effectLst>
              </a:rPr>
              <a:t>The name of this fruit is German by its origin, it means </a:t>
            </a:r>
            <a:r>
              <a:rPr lang="ru-RU" sz="4000" b="1" i="1" dirty="0" smtClean="0">
                <a:solidFill>
                  <a:srgbClr val="000066"/>
                </a:solidFill>
                <a:effectLst>
                  <a:outerShdw blurRad="38100" dist="38100" dir="2700000" algn="tl">
                    <a:srgbClr val="000000">
                      <a:alpha val="43137"/>
                    </a:srgbClr>
                  </a:outerShdw>
                </a:effectLst>
              </a:rPr>
              <a:t>«</a:t>
            </a:r>
            <a:r>
              <a:rPr lang="en-US" sz="4000" b="1" i="1" dirty="0" smtClean="0">
                <a:solidFill>
                  <a:srgbClr val="000066"/>
                </a:solidFill>
                <a:effectLst>
                  <a:outerShdw blurRad="38100" dist="38100" dir="2700000" algn="tl">
                    <a:srgbClr val="000000">
                      <a:alpha val="43137"/>
                    </a:srgbClr>
                  </a:outerShdw>
                </a:effectLst>
              </a:rPr>
              <a:t>Chinese apple</a:t>
            </a:r>
            <a:r>
              <a:rPr lang="ru-RU" sz="4000" b="1" i="1" dirty="0" smtClean="0">
                <a:solidFill>
                  <a:srgbClr val="000066"/>
                </a:solidFill>
                <a:effectLst>
                  <a:outerShdw blurRad="38100" dist="38100" dir="2700000" algn="tl">
                    <a:srgbClr val="000000">
                      <a:alpha val="43137"/>
                    </a:srgbClr>
                  </a:outerShdw>
                </a:effectLst>
              </a:rPr>
              <a:t>». </a:t>
            </a:r>
            <a:r>
              <a:rPr lang="en-US" sz="4000" b="1" i="1" dirty="0" smtClean="0">
                <a:solidFill>
                  <a:srgbClr val="000066"/>
                </a:solidFill>
                <a:effectLst>
                  <a:outerShdw blurRad="38100" dist="38100" dir="2700000" algn="tl">
                    <a:srgbClr val="000000">
                      <a:alpha val="43137"/>
                    </a:srgbClr>
                  </a:outerShdw>
                </a:effectLst>
              </a:rPr>
              <a:t>What fruit is it?</a:t>
            </a:r>
            <a:endParaRPr lang="ru-RU" sz="4000" b="1" i="1" dirty="0">
              <a:solidFill>
                <a:srgbClr val="0000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p:cNvPicPr/>
          <p:nvPr/>
        </p:nvPicPr>
        <p:blipFill>
          <a:blip r:embed="rId3" cstate="print"/>
          <a:srcRect/>
          <a:stretch>
            <a:fillRect/>
          </a:stretch>
        </p:blipFill>
        <p:spPr bwMode="auto">
          <a:xfrm>
            <a:off x="2357422" y="4214818"/>
            <a:ext cx="5940425" cy="1804789"/>
          </a:xfrm>
          <a:prstGeom prst="rect">
            <a:avLst/>
          </a:prstGeom>
          <a:noFill/>
          <a:ln w="9525">
            <a:noFill/>
            <a:miter lim="800000"/>
            <a:headEnd/>
            <a:tailEnd/>
          </a:ln>
        </p:spPr>
      </p:pic>
    </p:spTree>
  </p:cSld>
  <p:clrMapOvr>
    <a:masterClrMapping/>
  </p:clrMapOvr>
  <p:transition advClick="0" advTm="15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3116"/>
            <a:ext cx="8229600" cy="1828800"/>
          </a:xfrm>
        </p:spPr>
        <p:txBody>
          <a:bodyPr>
            <a:normAutofit/>
          </a:bodyPr>
          <a:lstStyle/>
          <a:p>
            <a:pPr algn="ctr">
              <a:buNone/>
            </a:pPr>
            <a:r>
              <a:rPr lang="en-US" sz="72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Orange</a:t>
            </a:r>
            <a:endParaRPr lang="ru-RU" sz="72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214678" y="500042"/>
            <a:ext cx="3383212"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362" name="Picture 2" descr="C:\Documents and Settings\ЛН\Мои документы\анимации\апельсин.jpg"/>
          <p:cNvPicPr>
            <a:picLocks noChangeAspect="1" noChangeArrowheads="1" noCrop="1"/>
          </p:cNvPicPr>
          <p:nvPr/>
        </p:nvPicPr>
        <p:blipFill>
          <a:blip r:embed="rId3" cstate="print"/>
          <a:srcRect/>
          <a:stretch>
            <a:fillRect/>
          </a:stretch>
        </p:blipFill>
        <p:spPr bwMode="auto">
          <a:xfrm>
            <a:off x="3643306" y="3500438"/>
            <a:ext cx="1678143" cy="242889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Maths 3</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428736"/>
            <a:ext cx="8229600" cy="1928826"/>
          </a:xfrm>
        </p:spPr>
        <p:txBody>
          <a:bodyPr>
            <a:noAutofit/>
          </a:bodyPr>
          <a:lstStyle/>
          <a:p>
            <a:pPr>
              <a:buNone/>
            </a:pPr>
            <a:r>
              <a:rPr lang="ru-RU" sz="54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A cockerel  standing on one leg weighs 3 kilo. What is its weight if it is on two legs?</a:t>
            </a:r>
            <a:endParaRPr lang="ru-RU" sz="54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Picture 2" descr="C:\Documents and Settings\ЛН\Мои документы\сова.gif"/>
          <p:cNvPicPr>
            <a:picLocks noChangeAspect="1" noChangeArrowheads="1" noCrop="1"/>
          </p:cNvPicPr>
          <p:nvPr/>
        </p:nvPicPr>
        <p:blipFill>
          <a:blip r:embed="rId3" cstate="print"/>
          <a:srcRect/>
          <a:stretch>
            <a:fillRect/>
          </a:stretch>
        </p:blipFill>
        <p:spPr bwMode="auto">
          <a:xfrm>
            <a:off x="4000496" y="5143512"/>
            <a:ext cx="1071570" cy="1201450"/>
          </a:xfrm>
          <a:prstGeom prst="rect">
            <a:avLst/>
          </a:prstGeom>
          <a:noFill/>
        </p:spPr>
      </p:pic>
    </p:spTree>
  </p:cSld>
  <p:clrMapOvr>
    <a:masterClrMapping/>
  </p:clrMapOvr>
  <p:transition advClick="0" advTm="15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84" y="2714620"/>
            <a:ext cx="9015418" cy="1257296"/>
          </a:xfrm>
        </p:spPr>
        <p:txBody>
          <a:bodyPr>
            <a:normAutofit/>
          </a:bodyPr>
          <a:lstStyle/>
          <a:p>
            <a:pPr algn="ctr">
              <a:buNone/>
            </a:pPr>
            <a:r>
              <a:rPr lang="en-US"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3 kilos</a:t>
            </a:r>
            <a:endParaRPr lang="ru-RU"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000364" y="785794"/>
            <a:ext cx="3526088"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i-main-pic" descr="Картинка 11 из 559"/>
          <p:cNvPicPr>
            <a:picLocks noChangeAspect="1" noChangeArrowheads="1"/>
          </p:cNvPicPr>
          <p:nvPr/>
        </p:nvPicPr>
        <p:blipFill>
          <a:blip r:embed="rId3" cstate="print"/>
          <a:srcRect/>
          <a:stretch>
            <a:fillRect/>
          </a:stretch>
        </p:blipFill>
        <p:spPr bwMode="auto">
          <a:xfrm>
            <a:off x="3571868" y="4500570"/>
            <a:ext cx="2000264" cy="1797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Maths 4</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71472" y="1928802"/>
            <a:ext cx="8229600" cy="3043246"/>
          </a:xfrm>
        </p:spPr>
        <p:txBody>
          <a:bodyPr>
            <a:normAutofit/>
          </a:bodyPr>
          <a:lstStyle/>
          <a:p>
            <a:pPr algn="just">
              <a:buNone/>
            </a:pPr>
            <a:r>
              <a:rPr lang="ru-RU" sz="4000" b="1" i="1" dirty="0" smtClean="0">
                <a:solidFill>
                  <a:srgbClr val="660066"/>
                </a:solidFill>
                <a:effectLst>
                  <a:outerShdw blurRad="38100" dist="38100" dir="2700000" algn="tl">
                    <a:srgbClr val="000000">
                      <a:alpha val="43137"/>
                    </a:srgbClr>
                  </a:outerShdw>
                </a:effectLst>
              </a:rPr>
              <a:t>       </a:t>
            </a:r>
            <a:r>
              <a:rPr lang="en-US" sz="4000" b="1" i="1" dirty="0" smtClean="0">
                <a:solidFill>
                  <a:srgbClr val="660066"/>
                </a:solidFill>
                <a:effectLst>
                  <a:outerShdw blurRad="38100" dist="38100" dir="2700000" algn="tl">
                    <a:srgbClr val="000000">
                      <a:alpha val="43137"/>
                    </a:srgbClr>
                  </a:outerShdw>
                </a:effectLst>
              </a:rPr>
              <a:t>A father has got 6 sons, every son has one sister. How many children has  father got? </a:t>
            </a:r>
            <a:endParaRPr lang="ru-RU" sz="4000" b="1" i="1" dirty="0">
              <a:solidFill>
                <a:srgbClr val="6600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074" name="Picture 2" descr="C:\Documents and Settings\ЛН\Мои документы\анимации\училка.gif"/>
          <p:cNvPicPr>
            <a:picLocks noChangeAspect="1" noChangeArrowheads="1" noCrop="1"/>
          </p:cNvPicPr>
          <p:nvPr/>
        </p:nvPicPr>
        <p:blipFill>
          <a:blip r:embed="rId3" cstate="print"/>
          <a:srcRect/>
          <a:stretch>
            <a:fillRect/>
          </a:stretch>
        </p:blipFill>
        <p:spPr bwMode="auto">
          <a:xfrm>
            <a:off x="3929058" y="3962462"/>
            <a:ext cx="1564092" cy="2295303"/>
          </a:xfrm>
          <a:prstGeom prst="rect">
            <a:avLst/>
          </a:prstGeom>
          <a:noFill/>
        </p:spPr>
      </p:pic>
    </p:spTree>
  </p:cSld>
  <p:clrMapOvr>
    <a:masterClrMapping/>
  </p:clrMapOvr>
  <p:transition advClick="0" advTm="15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285992"/>
            <a:ext cx="8515352" cy="1685924"/>
          </a:xfrm>
        </p:spPr>
        <p:txBody>
          <a:bodyPr>
            <a:normAutofit/>
          </a:bodyPr>
          <a:lstStyle/>
          <a:p>
            <a:pPr algn="ctr">
              <a:buNone/>
            </a:pPr>
            <a:r>
              <a:rPr lang="en-US" sz="72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Seven children</a:t>
            </a:r>
            <a:endParaRPr lang="ru-RU" sz="72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3214678" y="714356"/>
            <a:ext cx="3526088"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Рисунок 6"/>
          <p:cNvPicPr/>
          <p:nvPr/>
        </p:nvPicPr>
        <p:blipFill>
          <a:blip r:embed="rId3" cstate="print"/>
          <a:srcRect/>
          <a:stretch>
            <a:fillRect/>
          </a:stretch>
        </p:blipFill>
        <p:spPr bwMode="auto">
          <a:xfrm>
            <a:off x="3428992" y="4214818"/>
            <a:ext cx="2071702"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857364"/>
            <a:ext cx="8229600" cy="2114552"/>
          </a:xfrm>
        </p:spPr>
        <p:txBody>
          <a:bodyPr>
            <a:normAutofit/>
          </a:bodyPr>
          <a:lstStyle/>
          <a:p>
            <a:pPr algn="ctr">
              <a:buNone/>
            </a:pPr>
            <a:r>
              <a:rPr lang="ru-RU"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a:t>
            </a:r>
            <a:r>
              <a:rPr lang="en-US"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Trick or Treat?</a:t>
            </a:r>
            <a:r>
              <a:rPr lang="ru-RU"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72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428992" y="428604"/>
            <a:ext cx="2740270"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C:\Documents and Settings\ЛН\Мои документы\halloween2.gif"/>
          <p:cNvPicPr>
            <a:picLocks noChangeAspect="1" noChangeArrowheads="1" noCrop="1"/>
          </p:cNvPicPr>
          <p:nvPr/>
        </p:nvPicPr>
        <p:blipFill>
          <a:blip r:embed="rId3" cstate="print"/>
          <a:srcRect/>
          <a:stretch>
            <a:fillRect/>
          </a:stretch>
        </p:blipFill>
        <p:spPr bwMode="auto">
          <a:xfrm>
            <a:off x="3571868" y="3500438"/>
            <a:ext cx="2143140" cy="271464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Maths 5</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714488"/>
            <a:ext cx="8229600" cy="1857388"/>
          </a:xfrm>
        </p:spPr>
        <p:txBody>
          <a:bodyPr>
            <a:normAutofit lnSpcReduction="10000"/>
          </a:bodyPr>
          <a:lstStyle/>
          <a:p>
            <a:pPr algn="just">
              <a:buNone/>
            </a:pPr>
            <a:r>
              <a:rPr lang="ru-RU" sz="4000" dirty="0" smtClean="0"/>
              <a:t>  </a:t>
            </a:r>
            <a:r>
              <a:rPr lang="ru-RU" sz="4000" dirty="0" smtClean="0">
                <a:effectLst>
                  <a:outerShdw blurRad="38100" dist="38100" dir="2700000" algn="tl">
                    <a:srgbClr val="000000">
                      <a:alpha val="43137"/>
                    </a:srgbClr>
                  </a:outerShdw>
                </a:effectLst>
              </a:rPr>
              <a:t>   </a:t>
            </a:r>
            <a:r>
              <a:rPr lang="en-US" sz="60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What is the hundredth part of metre?</a:t>
            </a:r>
            <a:endParaRPr lang="ru-RU" sz="60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Picture 5" descr="E:\142548_1.jpg"/>
          <p:cNvPicPr>
            <a:picLocks noChangeAspect="1" noChangeArrowheads="1"/>
          </p:cNvPicPr>
          <p:nvPr/>
        </p:nvPicPr>
        <p:blipFill>
          <a:blip r:embed="rId3" cstate="print"/>
          <a:srcRect/>
          <a:stretch>
            <a:fillRect/>
          </a:stretch>
        </p:blipFill>
        <p:spPr bwMode="auto">
          <a:xfrm>
            <a:off x="3857620" y="4124944"/>
            <a:ext cx="1989681" cy="1732948"/>
          </a:xfrm>
          <a:prstGeom prst="rect">
            <a:avLst/>
          </a:prstGeom>
          <a:noFill/>
          <a:ln w="9525">
            <a:noFill/>
            <a:miter lim="800000"/>
            <a:headEnd/>
            <a:tailEnd/>
          </a:ln>
        </p:spPr>
      </p:pic>
    </p:spTree>
  </p:cSld>
  <p:clrMapOvr>
    <a:masterClrMapping/>
  </p:clrMapOvr>
  <p:transition advClick="0" advTm="15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714620"/>
            <a:ext cx="8229600" cy="1257296"/>
          </a:xfrm>
        </p:spPr>
        <p:txBody>
          <a:bodyPr>
            <a:normAutofit/>
          </a:bodyPr>
          <a:lstStyle/>
          <a:p>
            <a:pPr algn="ctr">
              <a:buNone/>
            </a:pPr>
            <a:r>
              <a:rPr lang="en-US"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1 centimetre</a:t>
            </a:r>
            <a:endParaRPr lang="ru-RU" sz="72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143240" y="642918"/>
            <a:ext cx="3240336"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7290" y="285728"/>
            <a:ext cx="2214578" cy="17859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hlinkClick r:id="rId2" action="ppaction://hlinksldjump"/>
              </a:rPr>
              <a:t>History and Biology</a:t>
            </a:r>
            <a:endParaRPr lang="ru-RU" b="1" dirty="0"/>
          </a:p>
        </p:txBody>
      </p:sp>
      <p:sp>
        <p:nvSpPr>
          <p:cNvPr id="5" name="Прямоугольник 4"/>
          <p:cNvSpPr/>
          <p:nvPr/>
        </p:nvSpPr>
        <p:spPr>
          <a:xfrm>
            <a:off x="1357290" y="2428868"/>
            <a:ext cx="2214578" cy="17145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33CC"/>
                </a:solidFill>
                <a:hlinkClick r:id="rId3" action="ppaction://hlinksldjump"/>
              </a:rPr>
              <a:t>Art and History</a:t>
            </a:r>
            <a:endParaRPr lang="ru-RU" b="1" dirty="0">
              <a:solidFill>
                <a:srgbClr val="0033CC"/>
              </a:solidFill>
            </a:endParaRPr>
          </a:p>
        </p:txBody>
      </p:sp>
      <p:sp>
        <p:nvSpPr>
          <p:cNvPr id="6" name="Прямоугольник 5"/>
          <p:cNvSpPr/>
          <p:nvPr/>
        </p:nvSpPr>
        <p:spPr>
          <a:xfrm>
            <a:off x="1357290" y="4572008"/>
            <a:ext cx="2214578" cy="17145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hlinkClick r:id="rId4" action="ppaction://hlinksldjump"/>
              </a:rPr>
              <a:t>Literature and Economics</a:t>
            </a:r>
            <a:endParaRPr lang="ru-RU" b="1" dirty="0"/>
          </a:p>
        </p:txBody>
      </p:sp>
      <p:sp>
        <p:nvSpPr>
          <p:cNvPr id="7" name="Прямоугольник 6"/>
          <p:cNvSpPr/>
          <p:nvPr/>
        </p:nvSpPr>
        <p:spPr>
          <a:xfrm>
            <a:off x="5643570" y="285728"/>
            <a:ext cx="2428892" cy="17145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00FF"/>
                </a:solidFill>
                <a:cs typeface="Times New Roman" pitchFamily="18" charset="0"/>
                <a:hlinkClick r:id="rId5" action="ppaction://hlinksldjump"/>
              </a:rPr>
              <a:t>Geography  and Literature</a:t>
            </a:r>
            <a:endParaRPr lang="ru-RU" b="1" dirty="0">
              <a:solidFill>
                <a:srgbClr val="0000FF"/>
              </a:solidFill>
              <a:cs typeface="Times New Roman" pitchFamily="18" charset="0"/>
            </a:endParaRPr>
          </a:p>
        </p:txBody>
      </p:sp>
      <p:sp>
        <p:nvSpPr>
          <p:cNvPr id="8" name="Прямоугольник 7"/>
          <p:cNvSpPr/>
          <p:nvPr/>
        </p:nvSpPr>
        <p:spPr>
          <a:xfrm>
            <a:off x="5643570" y="2357430"/>
            <a:ext cx="2428892" cy="17859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hlinkClick r:id="rId6" action="ppaction://hlinksldjump"/>
              </a:rPr>
              <a:t>Literature and Maths</a:t>
            </a:r>
            <a:endParaRPr lang="ru-RU" b="1" dirty="0"/>
          </a:p>
        </p:txBody>
      </p:sp>
      <p:sp>
        <p:nvSpPr>
          <p:cNvPr id="9" name="Прямоугольник 8"/>
          <p:cNvSpPr/>
          <p:nvPr/>
        </p:nvSpPr>
        <p:spPr>
          <a:xfrm>
            <a:off x="5643570" y="4572008"/>
            <a:ext cx="2428892" cy="17145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smtClean="0">
                <a:solidFill>
                  <a:srgbClr val="0033CC"/>
                </a:solidFill>
                <a:hlinkClick r:id="rId7" action="ppaction://hlinksldjump"/>
              </a:rPr>
              <a:t>Music and Physical Education</a:t>
            </a:r>
            <a:endParaRPr lang="ru-RU" b="1" u="sng" dirty="0">
              <a:solidFill>
                <a:srgbClr val="0033CC"/>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History and Biology</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857488" y="1357298"/>
            <a:ext cx="5872146" cy="4572032"/>
          </a:xfrm>
        </p:spPr>
        <p:txBody>
          <a:bodyPr>
            <a:normAutofit lnSpcReduction="10000"/>
          </a:bodyPr>
          <a:lstStyle/>
          <a:p>
            <a:pPr algn="just">
              <a:lnSpc>
                <a:spcPct val="150000"/>
              </a:lnSpc>
              <a:buNone/>
            </a:pPr>
            <a:r>
              <a:rPr lang="ru-RU"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There are a lot of beautiful plants and flowers. What flower was associated with the horrible word </a:t>
            </a:r>
            <a:r>
              <a:rPr lang="ru-RU"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war</a:t>
            </a:r>
            <a:r>
              <a:rPr lang="ru-RU"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buNone/>
            </a:pPr>
            <a:endParaRPr lang="ru-RU" dirty="0"/>
          </a:p>
        </p:txBody>
      </p:sp>
      <p:sp>
        <p:nvSpPr>
          <p:cNvPr id="5" name="Стрелка влево 4">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i-main-pic" descr="Картинка 15 из 1054">
            <a:hlinkClick r:id="rId3"/>
          </p:cNvPr>
          <p:cNvPicPr>
            <a:picLocks noChangeAspect="1" noChangeArrowheads="1"/>
          </p:cNvPicPr>
          <p:nvPr/>
        </p:nvPicPr>
        <p:blipFill>
          <a:blip r:embed="rId4" r:link="rId5" cstate="print"/>
          <a:srcRect/>
          <a:stretch>
            <a:fillRect/>
          </a:stretch>
        </p:blipFill>
        <p:spPr bwMode="auto">
          <a:xfrm>
            <a:off x="428596" y="1785926"/>
            <a:ext cx="2263281" cy="3071834"/>
          </a:xfrm>
          <a:prstGeom prst="rect">
            <a:avLst/>
          </a:prstGeom>
          <a:noFill/>
          <a:ln w="9525">
            <a:noFill/>
            <a:miter lim="800000"/>
            <a:headEnd/>
            <a:tailEnd/>
          </a:ln>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500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214554"/>
            <a:ext cx="8229600" cy="2571768"/>
          </a:xfrm>
        </p:spPr>
        <p:txBody>
          <a:bodyPr>
            <a:normAutofit fontScale="40000" lnSpcReduction="20000"/>
          </a:bodyPr>
          <a:lstStyle/>
          <a:p>
            <a:pPr algn="ctr">
              <a:lnSpc>
                <a:spcPct val="120000"/>
              </a:lnSpc>
              <a:buNone/>
            </a:pPr>
            <a:r>
              <a:rPr lang="en-US" sz="175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Rose</a:t>
            </a:r>
          </a:p>
          <a:p>
            <a:pPr algn="ctr">
              <a:lnSpc>
                <a:spcPct val="120000"/>
              </a:lnSpc>
              <a:buNone/>
            </a:pPr>
            <a:r>
              <a:rPr lang="en-US" sz="8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 Wars of the Roses</a:t>
            </a:r>
          </a:p>
          <a:p>
            <a:pPr algn="ctr">
              <a:lnSpc>
                <a:spcPct val="120000"/>
              </a:lnSpc>
              <a:buNone/>
            </a:pPr>
            <a:r>
              <a:rPr lang="en-US" sz="8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(15-th century)</a:t>
            </a:r>
            <a:endParaRPr lang="ru-RU" sz="8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20000"/>
              </a:lnSpc>
              <a:buNone/>
            </a:pPr>
            <a:endParaRPr lang="ru-RU" sz="28800" b="1" dirty="0" smtClean="0">
              <a:solidFill>
                <a:srgbClr val="0000CC"/>
              </a:solidFill>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143240" y="642918"/>
            <a:ext cx="3240336"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descr="C:\Documents and Settings\ЛН\Мои документы\анимации\red-rose.jpg"/>
          <p:cNvPicPr>
            <a:picLocks noChangeAspect="1" noChangeArrowheads="1"/>
          </p:cNvPicPr>
          <p:nvPr/>
        </p:nvPicPr>
        <p:blipFill>
          <a:blip r:embed="rId3" cstate="print"/>
          <a:srcRect/>
          <a:stretch>
            <a:fillRect/>
          </a:stretch>
        </p:blipFill>
        <p:spPr bwMode="auto">
          <a:xfrm>
            <a:off x="642910" y="2571744"/>
            <a:ext cx="1290634" cy="1706542"/>
          </a:xfrm>
          <a:prstGeom prst="rect">
            <a:avLst/>
          </a:prstGeom>
          <a:noFill/>
        </p:spPr>
      </p:pic>
      <p:pic>
        <p:nvPicPr>
          <p:cNvPr id="3075" name="Picture 3" descr="C:\Documents and Settings\ЛН\Мои документы\анимации\431940.jpg"/>
          <p:cNvPicPr>
            <a:picLocks noChangeAspect="1" noChangeArrowheads="1"/>
          </p:cNvPicPr>
          <p:nvPr/>
        </p:nvPicPr>
        <p:blipFill>
          <a:blip r:embed="rId4" cstate="print"/>
          <a:srcRect/>
          <a:stretch>
            <a:fillRect/>
          </a:stretch>
        </p:blipFill>
        <p:spPr bwMode="auto">
          <a:xfrm>
            <a:off x="7033070" y="2571744"/>
            <a:ext cx="1396582" cy="180761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en-US" b="1" dirty="0" smtClean="0">
                <a:solidFill>
                  <a:srgbClr val="FF0000"/>
                </a:solidFill>
                <a:effectLst>
                  <a:outerShdw blurRad="38100" dist="38100" dir="2700000" algn="tl">
                    <a:srgbClr val="000000">
                      <a:alpha val="43137"/>
                    </a:srgbClr>
                  </a:outerShdw>
                </a:effectLst>
              </a:rPr>
              <a:t>Art and History</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85720" y="1500174"/>
            <a:ext cx="8215370" cy="4071966"/>
          </a:xfrm>
        </p:spPr>
        <p:txBody>
          <a:bodyPr>
            <a:normAutofit/>
          </a:bodyPr>
          <a:lstStyle/>
          <a:p>
            <a:pPr algn="just">
              <a:buNone/>
            </a:pPr>
            <a:r>
              <a:rPr lang="en-US" sz="4000" b="1" dirty="0" smtClean="0">
                <a:solidFill>
                  <a:srgbClr val="0000CC"/>
                </a:solidFill>
                <a:latin typeface="Times New Roman" pitchFamily="18" charset="0"/>
                <a:cs typeface="Times New Roman" pitchFamily="18" charset="0"/>
              </a:rPr>
              <a:t>     </a:t>
            </a:r>
            <a:r>
              <a:rPr lang="ru-RU" sz="4000" b="1" dirty="0" smtClean="0">
                <a:solidFill>
                  <a:srgbClr val="0000CC"/>
                </a:solidFill>
                <a:latin typeface="Times New Roman" pitchFamily="18" charset="0"/>
                <a:cs typeface="Times New Roman" pitchFamily="18" charset="0"/>
              </a:rPr>
              <a:t>  </a:t>
            </a:r>
            <a:r>
              <a:rPr lang="en-US"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National flags are not only symbols of a country. Their colours and designs convey past history and future goals. What colours can’t you see on the English flag?</a:t>
            </a:r>
          </a:p>
          <a:p>
            <a:pPr algn="just">
              <a:buNone/>
            </a:pPr>
            <a:r>
              <a:rPr lang="en-US" sz="4000" b="1" dirty="0" smtClean="0">
                <a:solidFill>
                  <a:srgbClr val="0000CC"/>
                </a:solidFill>
                <a:latin typeface="Times New Roman" pitchFamily="18" charset="0"/>
                <a:cs typeface="Times New Roman" pitchFamily="18" charset="0"/>
              </a:rPr>
              <a:t>          </a:t>
            </a:r>
            <a:endParaRPr lang="ru-RU" sz="4000" b="1" dirty="0">
              <a:solidFill>
                <a:srgbClr val="0000CC"/>
              </a:solidFill>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descr="C:\Documents and Settings\ЛН\Мои документы\анимации\красный.jpg"/>
          <p:cNvPicPr>
            <a:picLocks noChangeAspect="1" noChangeArrowheads="1"/>
          </p:cNvPicPr>
          <p:nvPr/>
        </p:nvPicPr>
        <p:blipFill>
          <a:blip r:embed="rId3" cstate="print"/>
          <a:srcRect/>
          <a:stretch>
            <a:fillRect/>
          </a:stretch>
        </p:blipFill>
        <p:spPr bwMode="auto">
          <a:xfrm>
            <a:off x="3571868" y="4786322"/>
            <a:ext cx="1000132" cy="571504"/>
          </a:xfrm>
          <a:prstGeom prst="rect">
            <a:avLst/>
          </a:prstGeom>
          <a:noFill/>
        </p:spPr>
      </p:pic>
      <p:pic>
        <p:nvPicPr>
          <p:cNvPr id="1028" name="Picture 4" descr="C:\Documents and Settings\ЛН\Мои документы\анимации\синий.jpg"/>
          <p:cNvPicPr>
            <a:picLocks noChangeAspect="1" noChangeArrowheads="1"/>
          </p:cNvPicPr>
          <p:nvPr/>
        </p:nvPicPr>
        <p:blipFill>
          <a:blip r:embed="rId4" cstate="print"/>
          <a:srcRect/>
          <a:stretch>
            <a:fillRect/>
          </a:stretch>
        </p:blipFill>
        <p:spPr bwMode="auto">
          <a:xfrm>
            <a:off x="5429256" y="4786322"/>
            <a:ext cx="1000132" cy="571504"/>
          </a:xfrm>
          <a:prstGeom prst="rect">
            <a:avLst/>
          </a:prstGeom>
          <a:noFill/>
        </p:spPr>
      </p:pic>
      <p:pic>
        <p:nvPicPr>
          <p:cNvPr id="1029" name="Picture 5" descr="C:\Documents and Settings\ЛН\Мои документы\анимации\зеленый.gif"/>
          <p:cNvPicPr>
            <a:picLocks noChangeAspect="1" noChangeArrowheads="1"/>
          </p:cNvPicPr>
          <p:nvPr/>
        </p:nvPicPr>
        <p:blipFill>
          <a:blip r:embed="rId5" cstate="print"/>
          <a:srcRect/>
          <a:stretch>
            <a:fillRect/>
          </a:stretch>
        </p:blipFill>
        <p:spPr bwMode="auto">
          <a:xfrm>
            <a:off x="3571868" y="5500702"/>
            <a:ext cx="1000132" cy="619116"/>
          </a:xfrm>
          <a:prstGeom prst="rect">
            <a:avLst/>
          </a:prstGeom>
          <a:noFill/>
        </p:spPr>
      </p:pic>
      <p:pic>
        <p:nvPicPr>
          <p:cNvPr id="1030" name="Picture 6" descr="C:\Documents and Settings\ЛН\Мои документы\анимации\белый.jpg"/>
          <p:cNvPicPr>
            <a:picLocks noChangeAspect="1" noChangeArrowheads="1"/>
          </p:cNvPicPr>
          <p:nvPr/>
        </p:nvPicPr>
        <p:blipFill>
          <a:blip r:embed="rId6" cstate="print"/>
          <a:srcRect/>
          <a:stretch>
            <a:fillRect/>
          </a:stretch>
        </p:blipFill>
        <p:spPr bwMode="auto">
          <a:xfrm>
            <a:off x="5429256" y="5500702"/>
            <a:ext cx="1000132" cy="642942"/>
          </a:xfrm>
          <a:prstGeom prst="rect">
            <a:avLst/>
          </a:prstGeom>
          <a:noFill/>
        </p:spPr>
      </p:pic>
      <p:pic>
        <p:nvPicPr>
          <p:cNvPr id="7" name="Picture 5" descr="C:\Documents and Settings\ЛН\Мои документы\анимации\флаги с вопросом.jpg"/>
          <p:cNvPicPr>
            <a:picLocks noChangeAspect="1" noChangeArrowheads="1"/>
          </p:cNvPicPr>
          <p:nvPr/>
        </p:nvPicPr>
        <p:blipFill>
          <a:blip r:embed="rId7" cstate="print"/>
          <a:srcRect/>
          <a:stretch>
            <a:fillRect/>
          </a:stretch>
        </p:blipFill>
        <p:spPr bwMode="auto">
          <a:xfrm>
            <a:off x="214282" y="1214422"/>
            <a:ext cx="881042" cy="881042"/>
          </a:xfrm>
          <a:prstGeom prst="rect">
            <a:avLst/>
          </a:prstGeom>
          <a:noFill/>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500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15000"/>
                                  </p:stCondLst>
                                  <p:childTnLst>
                                    <p:animEffect transition="out" filter="fade">
                                      <p:cBhvr>
                                        <p:cTn id="11" dur="2000"/>
                                        <p:tgtEl>
                                          <p:spTgt spid="3">
                                            <p:txEl>
                                              <p:pRg st="1" end="1"/>
                                            </p:txEl>
                                          </p:spTgt>
                                        </p:tgtEl>
                                      </p:cBhvr>
                                    </p:animEffect>
                                    <p:set>
                                      <p:cBhvr>
                                        <p:cTn id="1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000240"/>
            <a:ext cx="8229600" cy="1500198"/>
          </a:xfrm>
        </p:spPr>
        <p:txBody>
          <a:bodyPr>
            <a:normAutofit/>
          </a:bodyPr>
          <a:lstStyle/>
          <a:p>
            <a:pPr algn="ctr">
              <a:buNone/>
            </a:pPr>
            <a:r>
              <a:rPr lang="en-US"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Green and Blue</a:t>
            </a:r>
            <a:endParaRPr lang="ru-RU"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143240" y="500042"/>
            <a:ext cx="3240336"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C:\Documents and Settings\ЛН\Мои документы\анимации\флаг англии.gif"/>
          <p:cNvPicPr>
            <a:picLocks noChangeAspect="1" noChangeArrowheads="1" noCrop="1"/>
          </p:cNvPicPr>
          <p:nvPr/>
        </p:nvPicPr>
        <p:blipFill>
          <a:blip r:embed="rId3" cstate="print"/>
          <a:srcRect/>
          <a:stretch>
            <a:fillRect/>
          </a:stretch>
        </p:blipFill>
        <p:spPr bwMode="auto">
          <a:xfrm>
            <a:off x="3428992" y="3714752"/>
            <a:ext cx="2385139" cy="178595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Literature and Economics</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571612"/>
            <a:ext cx="8229600" cy="4525963"/>
          </a:xfrm>
        </p:spPr>
        <p:txBody>
          <a:bodyPr>
            <a:normAutofit/>
          </a:bodyPr>
          <a:lstStyle/>
          <a:p>
            <a:pPr algn="just">
              <a:buNone/>
            </a:pPr>
            <a:r>
              <a:rPr lang="ru-RU" sz="4000" dirty="0" smtClean="0"/>
              <a:t>      </a:t>
            </a:r>
            <a:r>
              <a:rPr lang="en-US" sz="4000" b="1" i="1" dirty="0" smtClean="0">
                <a:solidFill>
                  <a:srgbClr val="0000CC"/>
                </a:solidFill>
                <a:effectLst>
                  <a:outerShdw blurRad="38100" dist="38100" dir="2700000" algn="tl">
                    <a:srgbClr val="000000">
                      <a:alpha val="43137"/>
                    </a:srgbClr>
                  </a:outerShdw>
                </a:effectLst>
              </a:rPr>
              <a:t>You know the book </a:t>
            </a:r>
            <a:r>
              <a:rPr lang="ru-RU" sz="4000" b="1" i="1" dirty="0" smtClean="0">
                <a:solidFill>
                  <a:srgbClr val="0000CC"/>
                </a:solidFill>
                <a:effectLst>
                  <a:outerShdw blurRad="38100" dist="38100" dir="2700000" algn="tl">
                    <a:srgbClr val="000000">
                      <a:alpha val="43137"/>
                    </a:srgbClr>
                  </a:outerShdw>
                </a:effectLst>
              </a:rPr>
              <a:t>«</a:t>
            </a:r>
            <a:r>
              <a:rPr lang="en-US" sz="4000" b="1" i="1" dirty="0" smtClean="0">
                <a:solidFill>
                  <a:srgbClr val="0000CC"/>
                </a:solidFill>
                <a:effectLst>
                  <a:outerShdw blurRad="38100" dist="38100" dir="2700000" algn="tl">
                    <a:srgbClr val="000000">
                      <a:alpha val="43137"/>
                    </a:srgbClr>
                  </a:outerShdw>
                </a:effectLst>
              </a:rPr>
              <a:t>Pinocchio’s adventures</a:t>
            </a:r>
            <a:r>
              <a:rPr lang="ru-RU" sz="4000" b="1" i="1" dirty="0" smtClean="0">
                <a:solidFill>
                  <a:srgbClr val="0000CC"/>
                </a:solidFill>
                <a:effectLst>
                  <a:outerShdw blurRad="38100" dist="38100" dir="2700000" algn="tl">
                    <a:srgbClr val="000000">
                      <a:alpha val="43137"/>
                    </a:srgbClr>
                  </a:outerShdw>
                </a:effectLst>
              </a:rPr>
              <a:t>»</a:t>
            </a:r>
            <a:r>
              <a:rPr lang="en-US" sz="4000" b="1" i="1" dirty="0" smtClean="0">
                <a:solidFill>
                  <a:srgbClr val="0000CC"/>
                </a:solidFill>
                <a:effectLst>
                  <a:outerShdw blurRad="38100" dist="38100" dir="2700000" algn="tl">
                    <a:srgbClr val="000000">
                      <a:alpha val="43137"/>
                    </a:srgbClr>
                  </a:outerShdw>
                </a:effectLst>
              </a:rPr>
              <a:t> from your childhood. What currensy  </a:t>
            </a:r>
            <a:r>
              <a:rPr lang="ru-RU" sz="4000" b="1" i="1" dirty="0" smtClean="0">
                <a:solidFill>
                  <a:srgbClr val="0000CC"/>
                </a:solidFill>
                <a:effectLst>
                  <a:outerShdw blurRad="38100" dist="38100" dir="2700000" algn="tl">
                    <a:srgbClr val="000000">
                      <a:alpha val="43137"/>
                    </a:srgbClr>
                  </a:outerShdw>
                </a:effectLst>
              </a:rPr>
              <a:t>(денежная единица) </a:t>
            </a:r>
            <a:r>
              <a:rPr lang="en-US" sz="4000" b="1" i="1" dirty="0" smtClean="0">
                <a:solidFill>
                  <a:srgbClr val="0000CC"/>
                </a:solidFill>
                <a:effectLst>
                  <a:outerShdw blurRad="38100" dist="38100" dir="2700000" algn="tl">
                    <a:srgbClr val="000000">
                      <a:alpha val="43137"/>
                    </a:srgbClr>
                  </a:outerShdw>
                </a:effectLst>
              </a:rPr>
              <a:t>is used by the characters of the book?</a:t>
            </a:r>
            <a:endParaRPr lang="ru-RU" sz="4000" b="1" i="1" dirty="0">
              <a:solidFill>
                <a:srgbClr val="0000CC"/>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099" name="i-main-pic" descr="Картинка 140 из 3069"/>
          <p:cNvPicPr>
            <a:picLocks noChangeAspect="1" noChangeArrowheads="1"/>
          </p:cNvPicPr>
          <p:nvPr/>
        </p:nvPicPr>
        <p:blipFill>
          <a:blip r:embed="rId3" cstate="print"/>
          <a:srcRect/>
          <a:stretch>
            <a:fillRect/>
          </a:stretch>
        </p:blipFill>
        <p:spPr bwMode="auto">
          <a:xfrm>
            <a:off x="3857620" y="4643446"/>
            <a:ext cx="2391725" cy="1693662"/>
          </a:xfrm>
          <a:prstGeom prst="rect">
            <a:avLst/>
          </a:prstGeom>
          <a:noFill/>
          <a:ln w="9525">
            <a:noFill/>
            <a:miter lim="800000"/>
            <a:headEnd/>
            <a:tailEnd/>
          </a:ln>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500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214554"/>
            <a:ext cx="8229600" cy="1757362"/>
          </a:xfrm>
        </p:spPr>
        <p:txBody>
          <a:bodyPr>
            <a:normAutofit/>
          </a:bodyPr>
          <a:lstStyle/>
          <a:p>
            <a:pPr algn="ctr">
              <a:buNone/>
            </a:pPr>
            <a:r>
              <a:rPr lang="en-US" sz="8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 o l d o</a:t>
            </a:r>
            <a:endParaRPr lang="ru-RU" sz="8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143240" y="642918"/>
            <a:ext cx="3240336"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7410" name="Picture 2" descr="C:\Documents and Settings\ЛН\Мои документы\анимации\итсольдо.jpg"/>
          <p:cNvPicPr>
            <a:picLocks noChangeAspect="1" noChangeArrowheads="1"/>
          </p:cNvPicPr>
          <p:nvPr/>
        </p:nvPicPr>
        <p:blipFill>
          <a:blip r:embed="rId3" cstate="print"/>
          <a:srcRect/>
          <a:stretch>
            <a:fillRect/>
          </a:stretch>
        </p:blipFill>
        <p:spPr bwMode="auto">
          <a:xfrm>
            <a:off x="2928926" y="3857628"/>
            <a:ext cx="3175000" cy="15748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Geography and Literature</a:t>
            </a:r>
            <a:endPar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500174"/>
            <a:ext cx="8229600" cy="4625989"/>
          </a:xfrm>
        </p:spPr>
        <p:txBody>
          <a:bodyPr>
            <a:normAutofit/>
          </a:bodyPr>
          <a:lstStyle/>
          <a:p>
            <a:pPr algn="just">
              <a:buNone/>
            </a:pPr>
            <a:r>
              <a:rPr lang="ru-RU" sz="5400" b="1" dirty="0" smtClean="0">
                <a:solidFill>
                  <a:srgbClr val="000066"/>
                </a:solidFill>
                <a:latin typeface="Times New Roman" pitchFamily="18" charset="0"/>
                <a:cs typeface="Times New Roman" pitchFamily="18" charset="0"/>
              </a:rPr>
              <a:t>     </a:t>
            </a:r>
            <a:r>
              <a:rPr lang="en-US" sz="54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What part of Great Britain inspired the great poet Robert  Burns to write his verses?</a:t>
            </a:r>
            <a:endParaRPr lang="ru-RU" sz="54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074" name="Picture 2" descr="C:\Documents and Settings\ЛН\Мои документы\анимации\воп.jpeg"/>
          <p:cNvPicPr>
            <a:picLocks noChangeAspect="1" noChangeArrowheads="1"/>
          </p:cNvPicPr>
          <p:nvPr/>
        </p:nvPicPr>
        <p:blipFill>
          <a:blip r:embed="rId3" cstate="print"/>
          <a:srcRect/>
          <a:stretch>
            <a:fillRect/>
          </a:stretch>
        </p:blipFill>
        <p:spPr bwMode="auto">
          <a:xfrm>
            <a:off x="4143372" y="5159112"/>
            <a:ext cx="1643075" cy="1214995"/>
          </a:xfrm>
          <a:prstGeom prst="rect">
            <a:avLst/>
          </a:prstGeom>
          <a:noFill/>
        </p:spPr>
      </p:pic>
      <p:pic>
        <p:nvPicPr>
          <p:cNvPr id="5" name="Picture 2" descr="C:\Documents and Settings\ЛН\Мои документы\анимации\robbieburns2.jpg"/>
          <p:cNvPicPr>
            <a:picLocks noChangeAspect="1" noChangeArrowheads="1"/>
          </p:cNvPicPr>
          <p:nvPr/>
        </p:nvPicPr>
        <p:blipFill>
          <a:blip r:embed="rId4" cstate="print"/>
          <a:srcRect/>
          <a:stretch>
            <a:fillRect/>
          </a:stretch>
        </p:blipFill>
        <p:spPr bwMode="auto">
          <a:xfrm flipH="1">
            <a:off x="214282" y="857232"/>
            <a:ext cx="1046031" cy="1357322"/>
          </a:xfrm>
          <a:prstGeom prst="rect">
            <a:avLst/>
          </a:prstGeom>
          <a:noFill/>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500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English 4</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714488"/>
            <a:ext cx="8043890" cy="1357322"/>
          </a:xfrm>
        </p:spPr>
        <p:txBody>
          <a:bodyPr>
            <a:noAutofit/>
          </a:bodyPr>
          <a:lstStyle/>
          <a:p>
            <a:pPr>
              <a:buNone/>
            </a:pPr>
            <a:r>
              <a:rPr lang="ru-RU" sz="4800"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How many letters are there in</a:t>
            </a:r>
            <a:r>
              <a:rPr lang="ru-RU" sz="48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the </a:t>
            </a:r>
            <a:r>
              <a:rPr lang="ru-RU" sz="48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English ABC?</a:t>
            </a:r>
            <a:endParaRPr lang="ru-RU" sz="48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6" name="Picture 2" descr="C:\Documents and Settings\ЛН\Мои документы\анимации\вопрос.gif"/>
          <p:cNvPicPr>
            <a:picLocks noChangeAspect="1" noChangeArrowheads="1" noCrop="1"/>
          </p:cNvPicPr>
          <p:nvPr/>
        </p:nvPicPr>
        <p:blipFill>
          <a:blip r:embed="rId3" cstate="print"/>
          <a:srcRect/>
          <a:stretch>
            <a:fillRect/>
          </a:stretch>
        </p:blipFill>
        <p:spPr bwMode="auto">
          <a:xfrm>
            <a:off x="3500430" y="3643314"/>
            <a:ext cx="1214446" cy="2170924"/>
          </a:xfrm>
          <a:prstGeom prst="rect">
            <a:avLst/>
          </a:prstGeom>
          <a:noFill/>
        </p:spPr>
      </p:pic>
    </p:spTree>
  </p:cSld>
  <p:clrMapOvr>
    <a:masterClrMapping/>
  </p:clrMapOvr>
  <p:transition advClick="0" advTm="15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928802"/>
            <a:ext cx="8229600" cy="2357454"/>
          </a:xfrm>
        </p:spPr>
        <p:txBody>
          <a:bodyPr>
            <a:normAutofit fontScale="40000" lnSpcReduction="20000"/>
          </a:bodyPr>
          <a:lstStyle/>
          <a:p>
            <a:pPr algn="ctr">
              <a:lnSpc>
                <a:spcPct val="120000"/>
              </a:lnSpc>
              <a:buNone/>
            </a:pPr>
            <a:r>
              <a:rPr lang="en-US" sz="32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Scotland</a:t>
            </a:r>
          </a:p>
          <a:p>
            <a:pPr algn="ctr">
              <a:lnSpc>
                <a:spcPct val="120000"/>
              </a:lnSpc>
              <a:buNone/>
            </a:pPr>
            <a:endParaRPr lang="ru-RU" sz="32000" b="1" dirty="0" smtClean="0">
              <a:solidFill>
                <a:srgbClr val="0000CC"/>
              </a:solidFill>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3214678" y="642918"/>
            <a:ext cx="2454518" cy="923330"/>
          </a:xfrm>
          <a:prstGeom prst="rect">
            <a:avLst/>
          </a:prstGeom>
          <a:noFill/>
        </p:spPr>
        <p:txBody>
          <a:bodyPr wrap="non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C:\Documents and Settings\ЛН\Мои документы\анимации\1486103.jpeg"/>
          <p:cNvPicPr>
            <a:picLocks noChangeAspect="1" noChangeArrowheads="1"/>
          </p:cNvPicPr>
          <p:nvPr/>
        </p:nvPicPr>
        <p:blipFill>
          <a:blip r:embed="rId3" cstate="print"/>
          <a:srcRect/>
          <a:stretch>
            <a:fillRect/>
          </a:stretch>
        </p:blipFill>
        <p:spPr bwMode="auto">
          <a:xfrm>
            <a:off x="3749073" y="4143380"/>
            <a:ext cx="1751622" cy="208094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74638"/>
            <a:ext cx="7115196" cy="1143000"/>
          </a:xfrm>
        </p:spPr>
        <p:txBody>
          <a:bodyPr/>
          <a:lstStyle/>
          <a:p>
            <a:r>
              <a:rPr lang="en-US" b="1" dirty="0" smtClean="0">
                <a:solidFill>
                  <a:srgbClr val="FF0000"/>
                </a:solidFill>
                <a:effectLst>
                  <a:outerShdw blurRad="38100" dist="38100" dir="2700000" algn="tl">
                    <a:srgbClr val="000000">
                      <a:alpha val="43137"/>
                    </a:srgbClr>
                  </a:outerShdw>
                </a:effectLst>
              </a:rPr>
              <a:t>Literature and Maths</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142976" y="1357298"/>
            <a:ext cx="7715304" cy="4929222"/>
          </a:xfrm>
        </p:spPr>
        <p:txBody>
          <a:bodyPr>
            <a:normAutofit/>
          </a:bodyPr>
          <a:lstStyle/>
          <a:p>
            <a:pPr algn="just">
              <a:buNone/>
            </a:pPr>
            <a:r>
              <a:rPr lang="ru-RU" sz="4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40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660066"/>
                </a:solidFill>
                <a:effectLst>
                  <a:outerShdw blurRad="38100" dist="38100" dir="2700000" algn="tl">
                    <a:srgbClr val="000000">
                      <a:alpha val="43137"/>
                    </a:srgbClr>
                  </a:outerShdw>
                </a:effectLst>
                <a:latin typeface="Times New Roman" pitchFamily="18" charset="0"/>
                <a:cs typeface="Times New Roman" pitchFamily="18" charset="0"/>
              </a:rPr>
              <a:t>This English writer was a mathematician first and then he helped Alice to travel and have fun in Wonderland. Who is this writer? What was his real name?</a:t>
            </a:r>
            <a:endParaRPr lang="ru-RU" sz="4000" b="1" dirty="0">
              <a:solidFill>
                <a:srgbClr val="66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122" name="i-main-pic" descr="Картинка 6 из 19157"/>
          <p:cNvPicPr>
            <a:picLocks noChangeAspect="1" noChangeArrowheads="1"/>
          </p:cNvPicPr>
          <p:nvPr/>
        </p:nvPicPr>
        <p:blipFill>
          <a:blip r:embed="rId3" cstate="print"/>
          <a:srcRect/>
          <a:stretch>
            <a:fillRect/>
          </a:stretch>
        </p:blipFill>
        <p:spPr bwMode="auto">
          <a:xfrm>
            <a:off x="500034" y="642918"/>
            <a:ext cx="1428759" cy="1428759"/>
          </a:xfrm>
          <a:prstGeom prst="rect">
            <a:avLst/>
          </a:prstGeom>
          <a:noFill/>
          <a:ln w="9525">
            <a:noFill/>
            <a:miter lim="800000"/>
            <a:headEnd/>
            <a:tailEnd/>
          </a:ln>
        </p:spPr>
      </p:pic>
      <p:pic>
        <p:nvPicPr>
          <p:cNvPr id="4098" name="Picture 2" descr="C:\Documents and Settings\ЛН\Мои документы\анимации\вопрос с бабкой.gif"/>
          <p:cNvPicPr>
            <a:picLocks noChangeAspect="1" noChangeArrowheads="1" noCrop="1"/>
          </p:cNvPicPr>
          <p:nvPr/>
        </p:nvPicPr>
        <p:blipFill>
          <a:blip r:embed="rId4" cstate="print"/>
          <a:srcRect/>
          <a:stretch>
            <a:fillRect/>
          </a:stretch>
        </p:blipFill>
        <p:spPr bwMode="auto">
          <a:xfrm>
            <a:off x="4643438" y="5153037"/>
            <a:ext cx="874066" cy="990608"/>
          </a:xfrm>
          <a:prstGeom prst="rect">
            <a:avLst/>
          </a:prstGeom>
          <a:noFill/>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500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857364"/>
            <a:ext cx="8858280" cy="2114552"/>
          </a:xfrm>
        </p:spPr>
        <p:txBody>
          <a:bodyPr>
            <a:noAutofit/>
          </a:bodyPr>
          <a:lstStyle/>
          <a:p>
            <a:pPr algn="ctr">
              <a:buNone/>
            </a:pPr>
            <a:r>
              <a:rPr lang="en-US" sz="44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Lewis Carroll is his nickname.</a:t>
            </a:r>
          </a:p>
          <a:p>
            <a:pPr algn="ctr">
              <a:buNone/>
            </a:pPr>
            <a:r>
              <a:rPr lang="en-US" sz="44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Charles Dodgson is his real name.</a:t>
            </a:r>
            <a:endParaRPr lang="ru-RU" sz="4400" b="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i-main-pic" descr="Картинка 6 из 7"/>
          <p:cNvPicPr>
            <a:picLocks noChangeAspect="1" noChangeArrowheads="1"/>
          </p:cNvPicPr>
          <p:nvPr/>
        </p:nvPicPr>
        <p:blipFill>
          <a:blip r:embed="rId3" cstate="print"/>
          <a:srcRect/>
          <a:stretch>
            <a:fillRect/>
          </a:stretch>
        </p:blipFill>
        <p:spPr bwMode="auto">
          <a:xfrm>
            <a:off x="3852125" y="4000504"/>
            <a:ext cx="1577131" cy="2050271"/>
          </a:xfrm>
          <a:prstGeom prst="rect">
            <a:avLst/>
          </a:prstGeom>
          <a:noFill/>
          <a:ln w="9525">
            <a:noFill/>
            <a:miter lim="800000"/>
            <a:headEnd/>
            <a:tailEnd/>
          </a:ln>
        </p:spPr>
      </p:pic>
      <p:sp>
        <p:nvSpPr>
          <p:cNvPr id="7" name="TextBox 6"/>
          <p:cNvSpPr txBox="1"/>
          <p:nvPr/>
        </p:nvSpPr>
        <p:spPr>
          <a:xfrm>
            <a:off x="3571868" y="571480"/>
            <a:ext cx="2714644"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en-US" b="1" dirty="0" smtClean="0">
                <a:solidFill>
                  <a:srgbClr val="FF0000"/>
                </a:solidFill>
                <a:effectLst>
                  <a:outerShdw blurRad="38100" dist="38100" dir="2700000" algn="tl">
                    <a:srgbClr val="000000">
                      <a:alpha val="43137"/>
                    </a:srgbClr>
                  </a:outerShdw>
                </a:effectLst>
              </a:rPr>
              <a:t>Music and Physical Education</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pPr algn="just">
              <a:buNone/>
            </a:pPr>
            <a:r>
              <a:rPr lang="ru-RU" sz="4000" b="1" dirty="0" smtClean="0">
                <a:solidFill>
                  <a:srgbClr val="000066"/>
                </a:solidFill>
                <a:effectLst>
                  <a:outerShdw blurRad="38100" dist="38100" dir="2700000" algn="tl">
                    <a:srgbClr val="000000">
                      <a:alpha val="43137"/>
                    </a:srgbClr>
                  </a:outerShdw>
                </a:effectLst>
              </a:rPr>
              <a:t>      </a:t>
            </a:r>
            <a:r>
              <a:rPr lang="en-US" sz="4000" b="1" dirty="0" smtClean="0">
                <a:solidFill>
                  <a:srgbClr val="000066"/>
                </a:solidFill>
                <a:effectLst>
                  <a:outerShdw blurRad="38100" dist="38100" dir="2700000" algn="tl">
                    <a:srgbClr val="000000">
                      <a:alpha val="43137"/>
                    </a:srgbClr>
                  </a:outerShdw>
                </a:effectLst>
              </a:rPr>
              <a:t>These Games began in Scotland a thousand years ago. They include contests in racing, athletics, sheepdogs trials and also music and dancing competitions. What Games are they?</a:t>
            </a:r>
            <a:endParaRPr lang="ru-RU" sz="4000" b="1" dirty="0">
              <a:solidFill>
                <a:srgbClr val="000066"/>
              </a:solidFill>
              <a:effectLst>
                <a:outerShdw blurRad="38100" dist="38100" dir="2700000" algn="tl">
                  <a:srgbClr val="000000">
                    <a:alpha val="43137"/>
                  </a:srgbClr>
                </a:outerShdw>
              </a:effectLst>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2" descr="C:\Documents and Settings\ЛН\Мои документы\сова.gif"/>
          <p:cNvPicPr>
            <a:picLocks noChangeAspect="1" noChangeArrowheads="1" noCrop="1"/>
          </p:cNvPicPr>
          <p:nvPr/>
        </p:nvPicPr>
        <p:blipFill>
          <a:blip r:embed="rId3" cstate="print"/>
          <a:srcRect/>
          <a:stretch>
            <a:fillRect/>
          </a:stretch>
        </p:blipFill>
        <p:spPr bwMode="auto">
          <a:xfrm>
            <a:off x="4500562" y="5000636"/>
            <a:ext cx="1071570" cy="1201450"/>
          </a:xfrm>
          <a:prstGeom prst="rect">
            <a:avLst/>
          </a:prstGeom>
          <a:noFill/>
        </p:spPr>
      </p:pic>
      <p:pic>
        <p:nvPicPr>
          <p:cNvPr id="5123" name="Picture 3" descr="C:\Documents and Settings\ЛН\Мои документы\анимации\спортивный вопрос.gif"/>
          <p:cNvPicPr>
            <a:picLocks noChangeAspect="1" noChangeArrowheads="1" noCrop="1"/>
          </p:cNvPicPr>
          <p:nvPr/>
        </p:nvPicPr>
        <p:blipFill>
          <a:blip r:embed="rId4" cstate="print"/>
          <a:srcRect/>
          <a:stretch>
            <a:fillRect/>
          </a:stretch>
        </p:blipFill>
        <p:spPr bwMode="auto">
          <a:xfrm>
            <a:off x="214282" y="1571612"/>
            <a:ext cx="800100" cy="561975"/>
          </a:xfrm>
          <a:prstGeom prst="rect">
            <a:avLst/>
          </a:prstGeom>
          <a:noFill/>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500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000240"/>
            <a:ext cx="8229600" cy="1971676"/>
          </a:xfrm>
        </p:spPr>
        <p:txBody>
          <a:bodyPr>
            <a:normAutofit/>
          </a:bodyPr>
          <a:lstStyle/>
          <a:p>
            <a:pPr algn="ctr">
              <a:buNone/>
            </a:pPr>
            <a:r>
              <a:rPr lang="en-US"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Highland Games</a:t>
            </a:r>
            <a:endParaRPr lang="ru-RU" sz="7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286116" y="571480"/>
            <a:ext cx="3000396"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Documents and Settings\ЛН\Мои документы\анимации\Highland-heavy-events_1.jpg"/>
          <p:cNvPicPr>
            <a:picLocks noChangeAspect="1" noChangeArrowheads="1"/>
          </p:cNvPicPr>
          <p:nvPr/>
        </p:nvPicPr>
        <p:blipFill>
          <a:blip r:embed="rId3" cstate="print"/>
          <a:srcRect/>
          <a:stretch>
            <a:fillRect/>
          </a:stretch>
        </p:blipFill>
        <p:spPr bwMode="auto">
          <a:xfrm>
            <a:off x="2750792" y="4214818"/>
            <a:ext cx="1544966" cy="1025566"/>
          </a:xfrm>
          <a:prstGeom prst="rect">
            <a:avLst/>
          </a:prstGeom>
          <a:noFill/>
        </p:spPr>
      </p:pic>
      <p:pic>
        <p:nvPicPr>
          <p:cNvPr id="1027" name="Picture 3" descr="C:\Documents and Settings\ЛН\Мои документы\анимации\столб.jpg"/>
          <p:cNvPicPr>
            <a:picLocks noChangeAspect="1" noChangeArrowheads="1"/>
          </p:cNvPicPr>
          <p:nvPr/>
        </p:nvPicPr>
        <p:blipFill>
          <a:blip r:embed="rId4" cstate="print"/>
          <a:srcRect/>
          <a:stretch>
            <a:fillRect/>
          </a:stretch>
        </p:blipFill>
        <p:spPr bwMode="auto">
          <a:xfrm>
            <a:off x="1285852" y="3971538"/>
            <a:ext cx="928694" cy="1251951"/>
          </a:xfrm>
          <a:prstGeom prst="rect">
            <a:avLst/>
          </a:prstGeom>
          <a:noFill/>
        </p:spPr>
      </p:pic>
      <p:pic>
        <p:nvPicPr>
          <p:cNvPr id="1028" name="Picture 4" descr="C:\Documents and Settings\ЛН\Мои документы\анимации\Highland Dancers.jpg"/>
          <p:cNvPicPr>
            <a:picLocks noChangeAspect="1" noChangeArrowheads="1"/>
          </p:cNvPicPr>
          <p:nvPr/>
        </p:nvPicPr>
        <p:blipFill>
          <a:blip r:embed="rId5" cstate="print"/>
          <a:srcRect/>
          <a:stretch>
            <a:fillRect/>
          </a:stretch>
        </p:blipFill>
        <p:spPr bwMode="auto">
          <a:xfrm>
            <a:off x="6463150" y="4214818"/>
            <a:ext cx="1395533" cy="1071570"/>
          </a:xfrm>
          <a:prstGeom prst="rect">
            <a:avLst/>
          </a:prstGeom>
          <a:noFill/>
        </p:spPr>
      </p:pic>
      <p:pic>
        <p:nvPicPr>
          <p:cNvPr id="1029" name="Picture 5" descr="C:\Documents and Settings\ЛН\Мои документы\анимации\highlandgames.jpg"/>
          <p:cNvPicPr>
            <a:picLocks noChangeAspect="1" noChangeArrowheads="1"/>
          </p:cNvPicPr>
          <p:nvPr/>
        </p:nvPicPr>
        <p:blipFill>
          <a:blip r:embed="rId6" cstate="print"/>
          <a:srcRect/>
          <a:stretch>
            <a:fillRect/>
          </a:stretch>
        </p:blipFill>
        <p:spPr bwMode="auto">
          <a:xfrm>
            <a:off x="4714876" y="4194406"/>
            <a:ext cx="1428760" cy="10919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714488"/>
            <a:ext cx="8229600" cy="2571768"/>
          </a:xfrm>
        </p:spPr>
        <p:txBody>
          <a:bodyPr>
            <a:noAutofit/>
          </a:bodyPr>
          <a:lstStyle/>
          <a:p>
            <a:pPr algn="ctr">
              <a:buNone/>
            </a:pPr>
            <a:r>
              <a:rPr lang="en-US" sz="7200" b="1" i="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Twenty-six letters</a:t>
            </a:r>
            <a:endParaRPr lang="ru-RU" sz="7200" b="1" i="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2000232" y="571480"/>
            <a:ext cx="5711465" cy="923330"/>
          </a:xfrm>
          <a:prstGeom prst="rect">
            <a:avLst/>
          </a:prstGeom>
          <a:noFill/>
        </p:spPr>
        <p:txBody>
          <a:bodyPr wrap="square" rtlCol="0">
            <a:spAutoFit/>
          </a:bodyPr>
          <a:lstStyle/>
          <a:p>
            <a:pPr algn="ct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i-main-pic" descr="Картинка 2 из 3769"/>
          <p:cNvPicPr>
            <a:picLocks noChangeAspect="1" noChangeArrowheads="1"/>
          </p:cNvPicPr>
          <p:nvPr/>
        </p:nvPicPr>
        <p:blipFill>
          <a:blip r:embed="rId3" cstate="print"/>
          <a:srcRect/>
          <a:stretch>
            <a:fillRect/>
          </a:stretch>
        </p:blipFill>
        <p:spPr bwMode="auto">
          <a:xfrm>
            <a:off x="2714613" y="3500438"/>
            <a:ext cx="3714776" cy="2730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English 5</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42910" y="1357298"/>
            <a:ext cx="7643866" cy="4500594"/>
          </a:xfrm>
        </p:spPr>
        <p:txBody>
          <a:bodyPr>
            <a:noAutofit/>
          </a:bodyPr>
          <a:lstStyle/>
          <a:p>
            <a:pPr>
              <a:buNone/>
            </a:pPr>
            <a:r>
              <a:rPr lang="en-US" sz="3600" b="1" i="1" dirty="0" smtClean="0">
                <a:solidFill>
                  <a:srgbClr val="000066"/>
                </a:solidFill>
                <a:effectLst>
                  <a:outerShdw blurRad="38100" dist="38100" dir="2700000" algn="tl">
                    <a:srgbClr val="000000">
                      <a:alpha val="43137"/>
                    </a:srgbClr>
                  </a:outerShdw>
                </a:effectLst>
              </a:rPr>
              <a:t>Continue the lists of Plural:  </a:t>
            </a:r>
          </a:p>
          <a:p>
            <a:pPr algn="ctr">
              <a:buNone/>
            </a:pPr>
            <a:r>
              <a:rPr lang="en-US" sz="3600" b="1" i="1" dirty="0" smtClean="0">
                <a:solidFill>
                  <a:srgbClr val="000066"/>
                </a:solidFill>
                <a:effectLst>
                  <a:outerShdw blurRad="38100" dist="38100" dir="2700000" algn="tl">
                    <a:srgbClr val="000000">
                      <a:alpha val="43137"/>
                    </a:srgbClr>
                  </a:outerShdw>
                </a:effectLst>
              </a:rPr>
              <a:t> </a:t>
            </a:r>
            <a:r>
              <a:rPr lang="ru-RU" sz="3600" b="1" i="1" dirty="0" smtClean="0">
                <a:solidFill>
                  <a:srgbClr val="000066"/>
                </a:solidFill>
                <a:effectLst>
                  <a:outerShdw blurRad="38100" dist="38100" dir="2700000" algn="tl">
                    <a:srgbClr val="000000">
                      <a:alpha val="43137"/>
                    </a:srgbClr>
                  </a:outerShdw>
                </a:effectLst>
              </a:rPr>
              <a:t>                                    </a:t>
            </a:r>
            <a:r>
              <a:rPr lang="en-US" sz="3600" b="1" i="1" dirty="0" smtClean="0">
                <a:solidFill>
                  <a:srgbClr val="000066"/>
                </a:solidFill>
                <a:effectLst>
                  <a:outerShdw blurRad="38100" dist="38100" dir="2700000" algn="tl">
                    <a:srgbClr val="000000">
                      <a:alpha val="43137"/>
                    </a:srgbClr>
                  </a:outerShdw>
                </a:effectLst>
              </a:rPr>
              <a:t> fox-foxes, </a:t>
            </a:r>
            <a:endParaRPr lang="ru-RU" sz="3600" b="1" i="1" dirty="0" smtClean="0">
              <a:solidFill>
                <a:srgbClr val="000066"/>
              </a:solidFill>
              <a:effectLst>
                <a:outerShdw blurRad="38100" dist="38100" dir="2700000" algn="tl">
                  <a:srgbClr val="000000">
                    <a:alpha val="43137"/>
                  </a:srgbClr>
                </a:outerShdw>
              </a:effectLst>
            </a:endParaRPr>
          </a:p>
          <a:p>
            <a:pPr algn="ctr">
              <a:buNone/>
            </a:pPr>
            <a:r>
              <a:rPr lang="ru-RU" sz="3600" b="1" i="1" dirty="0" smtClean="0">
                <a:solidFill>
                  <a:srgbClr val="000066"/>
                </a:solidFill>
                <a:effectLst>
                  <a:outerShdw blurRad="38100" dist="38100" dir="2700000" algn="tl">
                    <a:srgbClr val="000000">
                      <a:alpha val="43137"/>
                    </a:srgbClr>
                  </a:outerShdw>
                </a:effectLst>
              </a:rPr>
              <a:t>                                   </a:t>
            </a:r>
            <a:r>
              <a:rPr lang="en-US" sz="3600" b="1" i="1" dirty="0" smtClean="0">
                <a:solidFill>
                  <a:srgbClr val="000066"/>
                </a:solidFill>
                <a:effectLst>
                  <a:outerShdw blurRad="38100" dist="38100" dir="2700000" algn="tl">
                    <a:srgbClr val="000000">
                      <a:alpha val="43137"/>
                    </a:srgbClr>
                  </a:outerShdw>
                </a:effectLst>
              </a:rPr>
              <a:t> child-</a:t>
            </a:r>
            <a:r>
              <a:rPr lang="ru-RU" sz="3600" b="1" i="1" dirty="0" smtClean="0">
                <a:solidFill>
                  <a:srgbClr val="000066"/>
                </a:solidFill>
                <a:effectLst>
                  <a:outerShdw blurRad="38100" dist="38100" dir="2700000" algn="tl">
                    <a:srgbClr val="000000">
                      <a:alpha val="43137"/>
                    </a:srgbClr>
                  </a:outerShdw>
                </a:effectLst>
              </a:rPr>
              <a:t>…?</a:t>
            </a:r>
            <a:r>
              <a:rPr lang="en-US" sz="3600" b="1" i="1" dirty="0" smtClean="0">
                <a:solidFill>
                  <a:srgbClr val="000066"/>
                </a:solidFill>
                <a:effectLst>
                  <a:outerShdw blurRad="38100" dist="38100" dir="2700000" algn="tl">
                    <a:srgbClr val="000000">
                      <a:alpha val="43137"/>
                    </a:srgbClr>
                  </a:outerShdw>
                </a:effectLst>
              </a:rPr>
              <a:t> </a:t>
            </a:r>
          </a:p>
          <a:p>
            <a:pPr algn="ctr">
              <a:buNone/>
            </a:pPr>
            <a:r>
              <a:rPr lang="en-US" sz="3600" b="1" i="1" dirty="0" smtClean="0">
                <a:solidFill>
                  <a:srgbClr val="000066"/>
                </a:solidFill>
                <a:effectLst>
                  <a:outerShdw blurRad="38100" dist="38100" dir="2700000" algn="tl">
                    <a:srgbClr val="000000">
                      <a:alpha val="43137"/>
                    </a:srgbClr>
                  </a:outerShdw>
                </a:effectLst>
              </a:rPr>
              <a:t>    </a:t>
            </a:r>
            <a:r>
              <a:rPr lang="ru-RU" sz="3600" b="1" i="1" dirty="0" smtClean="0">
                <a:solidFill>
                  <a:srgbClr val="000066"/>
                </a:solidFill>
                <a:effectLst>
                  <a:outerShdw blurRad="38100" dist="38100" dir="2700000" algn="tl">
                    <a:srgbClr val="000000">
                      <a:alpha val="43137"/>
                    </a:srgbClr>
                  </a:outerShdw>
                </a:effectLst>
              </a:rPr>
              <a:t>                                   </a:t>
            </a:r>
            <a:r>
              <a:rPr lang="en-US" sz="3600" b="1" i="1" dirty="0" smtClean="0">
                <a:solidFill>
                  <a:srgbClr val="000066"/>
                </a:solidFill>
                <a:effectLst>
                  <a:outerShdw blurRad="38100" dist="38100" dir="2700000" algn="tl">
                    <a:srgbClr val="000000">
                      <a:alpha val="43137"/>
                    </a:srgbClr>
                  </a:outerShdw>
                </a:effectLst>
              </a:rPr>
              <a:t>  woman-…?</a:t>
            </a:r>
          </a:p>
          <a:p>
            <a:pPr algn="ctr">
              <a:buNone/>
            </a:pPr>
            <a:r>
              <a:rPr lang="en-US" sz="3600" b="1" i="1" dirty="0" smtClean="0">
                <a:solidFill>
                  <a:srgbClr val="000066"/>
                </a:solidFill>
                <a:effectLst>
                  <a:outerShdw blurRad="38100" dist="38100" dir="2700000" algn="tl">
                    <a:srgbClr val="000000">
                      <a:alpha val="43137"/>
                    </a:srgbClr>
                  </a:outerShdw>
                </a:effectLst>
              </a:rPr>
              <a:t>    </a:t>
            </a:r>
            <a:r>
              <a:rPr lang="ru-RU" sz="3600" b="1" i="1" dirty="0" smtClean="0">
                <a:solidFill>
                  <a:srgbClr val="000066"/>
                </a:solidFill>
                <a:effectLst>
                  <a:outerShdw blurRad="38100" dist="38100" dir="2700000" algn="tl">
                    <a:srgbClr val="000000">
                      <a:alpha val="43137"/>
                    </a:srgbClr>
                  </a:outerShdw>
                </a:effectLst>
              </a:rPr>
              <a:t>                                   </a:t>
            </a:r>
            <a:r>
              <a:rPr lang="en-US" sz="3600" b="1" i="1" dirty="0" smtClean="0">
                <a:solidFill>
                  <a:srgbClr val="000066"/>
                </a:solidFill>
                <a:effectLst>
                  <a:outerShdw blurRad="38100" dist="38100" dir="2700000" algn="tl">
                    <a:srgbClr val="000000">
                      <a:alpha val="43137"/>
                    </a:srgbClr>
                  </a:outerShdw>
                </a:effectLst>
              </a:rPr>
              <a:t> mouse-…?</a:t>
            </a:r>
            <a:endParaRPr lang="ru-RU" sz="3600" b="1" i="1" dirty="0" smtClean="0">
              <a:solidFill>
                <a:srgbClr val="000066"/>
              </a:solidFill>
              <a:effectLst>
                <a:outerShdw blurRad="38100" dist="38100" dir="2700000" algn="tl">
                  <a:srgbClr val="000000">
                    <a:alpha val="43137"/>
                  </a:srgbClr>
                </a:outerShdw>
              </a:effectLst>
            </a:endParaRPr>
          </a:p>
          <a:p>
            <a:pPr algn="ctr">
              <a:buNone/>
            </a:pPr>
            <a:r>
              <a:rPr lang="en-US" sz="3600" b="1" i="1" dirty="0" smtClean="0">
                <a:solidFill>
                  <a:srgbClr val="000066"/>
                </a:solidFill>
                <a:effectLst>
                  <a:outerShdw blurRad="38100" dist="38100" dir="2700000" algn="tl">
                    <a:srgbClr val="000000">
                      <a:alpha val="43137"/>
                    </a:srgbClr>
                  </a:outerShdw>
                </a:effectLst>
              </a:rPr>
              <a:t>  </a:t>
            </a:r>
            <a:r>
              <a:rPr lang="ru-RU" sz="3600" b="1" i="1" dirty="0" smtClean="0">
                <a:solidFill>
                  <a:srgbClr val="000066"/>
                </a:solidFill>
                <a:effectLst>
                  <a:outerShdw blurRad="38100" dist="38100" dir="2700000" algn="tl">
                    <a:srgbClr val="000000">
                      <a:alpha val="43137"/>
                    </a:srgbClr>
                  </a:outerShdw>
                </a:effectLst>
              </a:rPr>
              <a:t>                                   </a:t>
            </a:r>
            <a:r>
              <a:rPr lang="en-US" sz="3600" b="1" i="1" dirty="0" smtClean="0">
                <a:solidFill>
                  <a:srgbClr val="000066"/>
                </a:solidFill>
                <a:effectLst>
                  <a:outerShdw blurRad="38100" dist="38100" dir="2700000" algn="tl">
                    <a:srgbClr val="000000">
                      <a:alpha val="43137"/>
                    </a:srgbClr>
                  </a:outerShdw>
                </a:effectLst>
              </a:rPr>
              <a:t> tooth-…?</a:t>
            </a:r>
          </a:p>
          <a:p>
            <a:pPr algn="ctr">
              <a:buNone/>
            </a:pPr>
            <a:r>
              <a:rPr lang="en-US" sz="3600" b="1" i="1" dirty="0" smtClean="0">
                <a:solidFill>
                  <a:srgbClr val="000066"/>
                </a:solidFill>
                <a:effectLst>
                  <a:outerShdw blurRad="38100" dist="38100" dir="2700000" algn="tl">
                    <a:srgbClr val="000000">
                      <a:alpha val="43137"/>
                    </a:srgbClr>
                  </a:outerShdw>
                </a:effectLst>
              </a:rPr>
              <a:t>   </a:t>
            </a:r>
            <a:r>
              <a:rPr lang="ru-RU" sz="3600" b="1" i="1" dirty="0" smtClean="0">
                <a:solidFill>
                  <a:srgbClr val="000066"/>
                </a:solidFill>
                <a:effectLst>
                  <a:outerShdw blurRad="38100" dist="38100" dir="2700000" algn="tl">
                    <a:srgbClr val="000000">
                      <a:alpha val="43137"/>
                    </a:srgbClr>
                  </a:outerShdw>
                </a:effectLst>
              </a:rPr>
              <a:t>                                  </a:t>
            </a:r>
            <a:r>
              <a:rPr lang="en-US" sz="3600" b="1" i="1" dirty="0" smtClean="0">
                <a:solidFill>
                  <a:srgbClr val="000066"/>
                </a:solidFill>
                <a:effectLst>
                  <a:outerShdw blurRad="38100" dist="38100" dir="2700000" algn="tl">
                    <a:srgbClr val="000000">
                      <a:alpha val="43137"/>
                    </a:srgbClr>
                  </a:outerShdw>
                </a:effectLst>
              </a:rPr>
              <a:t> sheep-…?</a:t>
            </a:r>
            <a:endParaRPr lang="ru-RU" sz="3600" b="1" i="1" dirty="0" smtClean="0">
              <a:solidFill>
                <a:srgbClr val="000066"/>
              </a:solidFill>
              <a:effectLst>
                <a:outerShdw blurRad="38100" dist="38100" dir="2700000" algn="tl">
                  <a:srgbClr val="000000">
                    <a:alpha val="43137"/>
                  </a:srgbClr>
                </a:outerShdw>
              </a:effectLst>
            </a:endParaRPr>
          </a:p>
          <a:p>
            <a:pPr algn="ctr">
              <a:buNone/>
            </a:pPr>
            <a:endParaRPr lang="ru-RU" sz="3600" dirty="0"/>
          </a:p>
        </p:txBody>
      </p:sp>
      <p:sp>
        <p:nvSpPr>
          <p:cNvPr id="4" name="Стрелка влево 3">
            <a:hlinkClick r:id="rId2" action="ppaction://hlinksldjump"/>
          </p:cNvPr>
          <p:cNvSpPr/>
          <p:nvPr/>
        </p:nvSpPr>
        <p:spPr>
          <a:xfrm>
            <a:off x="642910" y="5643578"/>
            <a:ext cx="107157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316" name="Picture 4" descr="C:\Documents and Settings\ЛН\Мои документы\animal_question.gif"/>
          <p:cNvPicPr>
            <a:picLocks noChangeAspect="1" noChangeArrowheads="1" noCrop="1"/>
          </p:cNvPicPr>
          <p:nvPr/>
        </p:nvPicPr>
        <p:blipFill>
          <a:blip r:embed="rId3" cstate="print"/>
          <a:srcRect/>
          <a:stretch>
            <a:fillRect/>
          </a:stretch>
        </p:blipFill>
        <p:spPr bwMode="auto">
          <a:xfrm>
            <a:off x="2143109" y="2924944"/>
            <a:ext cx="1780819" cy="1729940"/>
          </a:xfrm>
          <a:prstGeom prst="rect">
            <a:avLst/>
          </a:prstGeom>
          <a:noFill/>
        </p:spPr>
      </p:pic>
    </p:spTree>
  </p:cSld>
  <p:clrMapOvr>
    <a:masterClrMapping/>
  </p:clrMapOvr>
  <p:transition advClick="0"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643050"/>
            <a:ext cx="8143932" cy="4643470"/>
          </a:xfrm>
        </p:spPr>
        <p:txBody>
          <a:bodyPr>
            <a:normAutofit fontScale="25000" lnSpcReduction="20000"/>
          </a:bodyPr>
          <a:lstStyle/>
          <a:p>
            <a:pPr algn="ctr">
              <a:buNone/>
            </a:pPr>
            <a:r>
              <a:rPr lang="en-US" sz="24000" b="1" i="1" dirty="0" smtClean="0">
                <a:solidFill>
                  <a:srgbClr val="000066"/>
                </a:solidFill>
                <a:latin typeface="Times New Roman" pitchFamily="18" charset="0"/>
                <a:cs typeface="Times New Roman" pitchFamily="18" charset="0"/>
              </a:rPr>
              <a:t>    </a:t>
            </a:r>
            <a:r>
              <a:rPr lang="en-US" sz="24000" b="1" i="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child - children</a:t>
            </a:r>
          </a:p>
          <a:p>
            <a:pPr algn="ctr">
              <a:buNone/>
            </a:pPr>
            <a:r>
              <a:rPr lang="en-US" sz="24000" b="1" i="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woman – women</a:t>
            </a:r>
          </a:p>
          <a:p>
            <a:pPr algn="ctr">
              <a:buNone/>
            </a:pPr>
            <a:r>
              <a:rPr lang="en-US" sz="24000" b="1" i="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mouse – mice</a:t>
            </a:r>
          </a:p>
          <a:p>
            <a:pPr algn="ctr">
              <a:buNone/>
            </a:pPr>
            <a:r>
              <a:rPr lang="en-US" sz="24000" b="1" i="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tooth –teeth</a:t>
            </a:r>
          </a:p>
          <a:p>
            <a:pPr algn="ctr">
              <a:buNone/>
            </a:pPr>
            <a:r>
              <a:rPr lang="en-US" sz="24000" b="1" i="1" dirty="0" smtClean="0">
                <a:solidFill>
                  <a:srgbClr val="000066"/>
                </a:solidFill>
                <a:effectLst>
                  <a:outerShdw blurRad="38100" dist="38100" dir="2700000" algn="tl">
                    <a:srgbClr val="000000">
                      <a:alpha val="43137"/>
                    </a:srgbClr>
                  </a:outerShdw>
                </a:effectLst>
                <a:latin typeface="Times New Roman" pitchFamily="18" charset="0"/>
                <a:cs typeface="Times New Roman" pitchFamily="18" charset="0"/>
              </a:rPr>
              <a:t>    sheep- - sheep</a:t>
            </a:r>
          </a:p>
          <a:p>
            <a:pPr algn="ctr">
              <a:buNone/>
            </a:pPr>
            <a:endParaRPr lang="ru-RU" sz="7200" b="1" i="1" dirty="0" smtClean="0">
              <a:solidFill>
                <a:srgbClr val="FF0000"/>
              </a:solidFill>
              <a:latin typeface="Times New Roman" pitchFamily="18" charset="0"/>
              <a:cs typeface="Times New Roman" pitchFamily="18" charset="0"/>
            </a:endParaRPr>
          </a:p>
          <a:p>
            <a:pPr algn="ctr">
              <a:buNone/>
            </a:pPr>
            <a:endParaRPr lang="ru-RU" sz="6000" dirty="0">
              <a:solidFill>
                <a:srgbClr val="FF0000"/>
              </a:solidFill>
            </a:endParaRPr>
          </a:p>
        </p:txBody>
      </p:sp>
      <p:sp>
        <p:nvSpPr>
          <p:cNvPr id="4" name="Стрелка влево 3">
            <a:hlinkClick r:id="rId2" action="ppaction://hlinksldjump"/>
          </p:cNvPr>
          <p:cNvSpPr/>
          <p:nvPr/>
        </p:nvSpPr>
        <p:spPr>
          <a:xfrm>
            <a:off x="642910" y="5429264"/>
            <a:ext cx="1500198"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2714612" y="428604"/>
            <a:ext cx="4339366" cy="923330"/>
          </a:xfrm>
          <a:prstGeom prst="rect">
            <a:avLst/>
          </a:prstGeom>
          <a:noFill/>
        </p:spPr>
        <p:txBody>
          <a:bodyPr wrap="square" rtlCol="0">
            <a:spAutoFit/>
          </a:bodyPr>
          <a:lstStyle/>
          <a:p>
            <a:pPr algn="ct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ru-RU"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11" descr="9f4c7997cd1195b82c39bba72c7e0bbd"/>
          <p:cNvPicPr>
            <a:picLocks noChangeAspect="1" noChangeArrowheads="1" noCrop="1"/>
          </p:cNvPicPr>
          <p:nvPr/>
        </p:nvPicPr>
        <p:blipFill>
          <a:blip r:embed="rId3" cstate="print"/>
          <a:srcRect/>
          <a:stretch>
            <a:fillRect/>
          </a:stretch>
        </p:blipFill>
        <p:spPr bwMode="auto">
          <a:xfrm>
            <a:off x="571472" y="2500306"/>
            <a:ext cx="1023958" cy="1228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F7ECC9834234944EB0DD3A09F775102D" ma:contentTypeVersion="49" ma:contentTypeDescription="Создание документа." ma:contentTypeScope="" ma:versionID="18eec365e615e70849b1da0e68971034">
  <xsd:schema xmlns:xsd="http://www.w3.org/2001/XMLSchema" xmlns:xs="http://www.w3.org/2001/XMLSchema" xmlns:p="http://schemas.microsoft.com/office/2006/metadata/properties" xmlns:ns2="4a252ca3-5a62-4c1c-90a6-29f4710e47f8" targetNamespace="http://schemas.microsoft.com/office/2006/metadata/properties" ma:root="true" ma:fieldsID="5c4f13c40a96413ccefc1a56f91fbc1e"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AWJJH2MPE6E2-1136586738-103</_dlc_DocId>
    <_dlc_DocIdUrl xmlns="4a252ca3-5a62-4c1c-90a6-29f4710e47f8">
      <Url>http://edu-sps.koiro.local/Sharya/School3/1/tich/_layouts/15/DocIdRedir.aspx?ID=AWJJH2MPE6E2-1136586738-103</Url>
      <Description>AWJJH2MPE6E2-1136586738-103</Description>
    </_dlc_DocIdUrl>
  </documentManagement>
</p:properties>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8FD5B1-4427-41E3-81E4-550F2B1DEB1D}"/>
</file>

<file path=customXml/itemProps2.xml><?xml version="1.0" encoding="utf-8"?>
<ds:datastoreItem xmlns:ds="http://schemas.openxmlformats.org/officeDocument/2006/customXml" ds:itemID="{45BECA42-F911-41B6-82BD-82816BA8D99F}"/>
</file>

<file path=customXml/itemProps3.xml><?xml version="1.0" encoding="utf-8"?>
<ds:datastoreItem xmlns:ds="http://schemas.openxmlformats.org/officeDocument/2006/customXml" ds:itemID="{7493C16F-38B3-4EBF-9F75-AFC47EF26060}"/>
</file>

<file path=customXml/itemProps4.xml><?xml version="1.0" encoding="utf-8"?>
<ds:datastoreItem xmlns:ds="http://schemas.openxmlformats.org/officeDocument/2006/customXml" ds:itemID="{3D144C4A-10AC-47DA-966E-CE1BCF2AEE87}"/>
</file>

<file path=docProps/app.xml><?xml version="1.0" encoding="utf-8"?>
<Properties xmlns="http://schemas.openxmlformats.org/officeDocument/2006/extended-properties" xmlns:vt="http://schemas.openxmlformats.org/officeDocument/2006/docPropsVTypes">
  <Template>Flow</Template>
  <TotalTime>3120</TotalTime>
  <Words>1077</Words>
  <Application>Microsoft Office PowerPoint</Application>
  <PresentationFormat>Экран (4:3)</PresentationFormat>
  <Paragraphs>194</Paragraphs>
  <Slides>64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Тема Office</vt:lpstr>
      <vt:lpstr>Мультимедийное сопровождение интеллектуальной игры  «To the blackboard»</vt:lpstr>
      <vt:lpstr>To the blackboard</vt:lpstr>
      <vt:lpstr>Слайд 3</vt:lpstr>
      <vt:lpstr>English 3</vt:lpstr>
      <vt:lpstr>Слайд 5</vt:lpstr>
      <vt:lpstr>English 4</vt:lpstr>
      <vt:lpstr>Слайд 7</vt:lpstr>
      <vt:lpstr>English 5</vt:lpstr>
      <vt:lpstr>Слайд 9</vt:lpstr>
      <vt:lpstr>Literature 3</vt:lpstr>
      <vt:lpstr>Слайд 11</vt:lpstr>
      <vt:lpstr>Literature 4 </vt:lpstr>
      <vt:lpstr>Слайд 13</vt:lpstr>
      <vt:lpstr>Literature 5</vt:lpstr>
      <vt:lpstr>Слайд 15</vt:lpstr>
      <vt:lpstr>History 3</vt:lpstr>
      <vt:lpstr>Слайд 17</vt:lpstr>
      <vt:lpstr>History 4 </vt:lpstr>
      <vt:lpstr>Слайд 19</vt:lpstr>
      <vt:lpstr>History 5</vt:lpstr>
      <vt:lpstr>Слайд 21</vt:lpstr>
      <vt:lpstr>Music 3 </vt:lpstr>
      <vt:lpstr>Слайд 23</vt:lpstr>
      <vt:lpstr>Music 4</vt:lpstr>
      <vt:lpstr>Слайд 25</vt:lpstr>
      <vt:lpstr>Music 5</vt:lpstr>
      <vt:lpstr>Слайд 27</vt:lpstr>
      <vt:lpstr>Geography 3</vt:lpstr>
      <vt:lpstr>Слайд 29</vt:lpstr>
      <vt:lpstr>Geography 4 </vt:lpstr>
      <vt:lpstr>Слайд 31</vt:lpstr>
      <vt:lpstr>Geography 5</vt:lpstr>
      <vt:lpstr>Слайд 33</vt:lpstr>
      <vt:lpstr>Russian 3</vt:lpstr>
      <vt:lpstr>Слайд 35</vt:lpstr>
      <vt:lpstr>Russian 4</vt:lpstr>
      <vt:lpstr>Слайд 37</vt:lpstr>
      <vt:lpstr>Russian 5</vt:lpstr>
      <vt:lpstr>Слайд 39</vt:lpstr>
      <vt:lpstr>Biology 3</vt:lpstr>
      <vt:lpstr>Слайд 41</vt:lpstr>
      <vt:lpstr>Biology 4</vt:lpstr>
      <vt:lpstr>Слайд 43</vt:lpstr>
      <vt:lpstr>Biology 5</vt:lpstr>
      <vt:lpstr>Слайд 45</vt:lpstr>
      <vt:lpstr>Maths 3</vt:lpstr>
      <vt:lpstr>Слайд 47</vt:lpstr>
      <vt:lpstr>Maths 4</vt:lpstr>
      <vt:lpstr>Слайд 49</vt:lpstr>
      <vt:lpstr>Maths 5</vt:lpstr>
      <vt:lpstr>Слайд 51</vt:lpstr>
      <vt:lpstr>Слайд 52</vt:lpstr>
      <vt:lpstr>History and Biology</vt:lpstr>
      <vt:lpstr>Слайд 54</vt:lpstr>
      <vt:lpstr>Art and History</vt:lpstr>
      <vt:lpstr>Слайд 56</vt:lpstr>
      <vt:lpstr>Literature and Economics</vt:lpstr>
      <vt:lpstr>Слайд 58</vt:lpstr>
      <vt:lpstr>Geography and Literature</vt:lpstr>
      <vt:lpstr>Слайд 60</vt:lpstr>
      <vt:lpstr>Literature and Maths</vt:lpstr>
      <vt:lpstr>Слайд 62</vt:lpstr>
      <vt:lpstr>Music and Physical Education</vt:lpstr>
      <vt:lpstr>Слайд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the blackboard</dc:title>
  <dc:creator>Н2</dc:creator>
  <cp:lastModifiedBy>1</cp:lastModifiedBy>
  <cp:revision>308</cp:revision>
  <dcterms:created xsi:type="dcterms:W3CDTF">2010-03-10T09:56:25Z</dcterms:created>
  <dcterms:modified xsi:type="dcterms:W3CDTF">2016-02-25T09:58:00Z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0x010100F7ECC9834234944EB0DD3A09F775102D</vt:lpwstr>
  </property>
  <property fmtid="{D5CDD505-2E9C-101B-9397-08002B2CF9AE}" pid="3" name="_dlc_DocIdItemGuid">
    <vt:lpwstr>cf7ee701-8e34-42f7-bae2-aa9a0102181b</vt:lpwstr>
  </property>
</Properties>
</file>