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F5CE-BBC0-4B6F-903C-0E8999FBA2F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5A7813-2C4E-41BF-80AA-E004DC37B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F5CE-BBC0-4B6F-903C-0E8999FBA2F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7813-2C4E-41BF-80AA-E004DC37B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D5A7813-2C4E-41BF-80AA-E004DC37B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F5CE-BBC0-4B6F-903C-0E8999FBA2F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F5CE-BBC0-4B6F-903C-0E8999FBA2F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D5A7813-2C4E-41BF-80AA-E004DC37B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F5CE-BBC0-4B6F-903C-0E8999FBA2F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5A7813-2C4E-41BF-80AA-E004DC37B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DA9F5CE-BBC0-4B6F-903C-0E8999FBA2F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7813-2C4E-41BF-80AA-E004DC37B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F5CE-BBC0-4B6F-903C-0E8999FBA2F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D5A7813-2C4E-41BF-80AA-E004DC37B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F5CE-BBC0-4B6F-903C-0E8999FBA2F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D5A7813-2C4E-41BF-80AA-E004DC37B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F5CE-BBC0-4B6F-903C-0E8999FBA2F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5A7813-2C4E-41BF-80AA-E004DC37B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5A7813-2C4E-41BF-80AA-E004DC37B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F5CE-BBC0-4B6F-903C-0E8999FBA2F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D5A7813-2C4E-41BF-80AA-E004DC37B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DA9F5CE-BBC0-4B6F-903C-0E8999FBA2F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DA9F5CE-BBC0-4B6F-903C-0E8999FBA2F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5A7813-2C4E-41BF-80AA-E004DC37B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ifra.school/?fbclid=IwAR1S7uESblzC5H2R9vtS5GyzrNMdW4embL0pUiX9s8o14pQ3OuI0H5vgTic#lessons" TargetMode="External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v.uk/government/publications/coronavirus-covid-19-online-education-resources/coronavirus-covid-19-list-of-online-education-resources-for-home-education#englis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>
            <a:normAutofit/>
          </a:bodyPr>
          <a:lstStyle/>
          <a:p>
            <a:r>
              <a:rPr lang="ru-RU" dirty="0" smtClean="0"/>
              <a:t>Дистанционное ГМО учителей английского языка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Методические рекомендации  для учителей английского языка при организации учебной деятельности в режиме дистанционного обучения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https://sdo.gounpopu6.ru/pluginfile.php/172/course/overviewfiles/%D0%94%D0%B8%D1%81%D1%82%D0%B0%D0%BD%D1%86%D0%B8%D0%BE%D0%BD%D0%BD%D0%BE%D0%B5%20%D0%BE%D0%B1%D1%83%D1%87%D0%B5%D0%BD%D0%B8%D0%B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571876"/>
            <a:ext cx="3629025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71678"/>
            <a:ext cx="7643866" cy="4286280"/>
          </a:xfrm>
        </p:spPr>
        <p:txBody>
          <a:bodyPr/>
          <a:lstStyle/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b="0" dirty="0" smtClean="0"/>
          </a:p>
          <a:p>
            <a:pPr fontAlgn="t"/>
            <a:endParaRPr lang="ru-RU" b="0" dirty="0" smtClean="0"/>
          </a:p>
          <a:p>
            <a:pPr fontAlgn="t"/>
            <a:endParaRPr lang="ru-RU" b="0" dirty="0" smtClean="0"/>
          </a:p>
          <a:p>
            <a:pPr fontAlgn="t"/>
            <a:endParaRPr lang="ru-RU" b="0" dirty="0" smtClean="0"/>
          </a:p>
          <a:p>
            <a:pPr fontAlgn="t"/>
            <a:endParaRPr lang="ru-RU" b="0" dirty="0" smtClean="0"/>
          </a:p>
          <a:p>
            <a:pPr fontAlgn="t"/>
            <a:endParaRPr lang="ru-RU" b="0" dirty="0" smtClean="0"/>
          </a:p>
          <a:p>
            <a:pPr fontAlgn="t"/>
            <a:endParaRPr lang="ru-RU" b="0" dirty="0" smtClean="0"/>
          </a:p>
          <a:p>
            <a:pPr fontAlgn="t"/>
            <a:endParaRPr lang="ru-RU" b="0" dirty="0" smtClean="0"/>
          </a:p>
          <a:p>
            <a:pPr fontAlgn="t"/>
            <a:endParaRPr lang="ru-RU" b="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6205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Сценарий дистанционного обучения (3 часа в неделю)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714489"/>
          <a:ext cx="8715435" cy="49618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8628"/>
                <a:gridCol w="785818"/>
                <a:gridCol w="2143140"/>
                <a:gridCol w="1785950"/>
                <a:gridCol w="1714512"/>
                <a:gridCol w="928694"/>
                <a:gridCol w="928693"/>
              </a:tblGrid>
              <a:tr h="14070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Тема урока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Материалы для самостоятельной работы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Тренировочные задания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Задания</a:t>
                      </a:r>
                      <a:r>
                        <a:rPr lang="ru-RU" sz="1200" baseline="0" dirty="0" smtClean="0"/>
                        <a:t> для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Сроки сдачи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Электронный </a:t>
                      </a:r>
                      <a:r>
                        <a:rPr kumimoji="0" lang="ru-RU" sz="1200" kern="1200" dirty="0" smtClean="0"/>
                        <a:t>адрес учителя</a:t>
                      </a:r>
                      <a:endParaRPr lang="ru-RU" sz="1200" dirty="0"/>
                    </a:p>
                  </a:txBody>
                  <a:tcPr/>
                </a:tc>
              </a:tr>
              <a:tr h="15113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hlinkClick r:id="rId2"/>
                        </a:rPr>
                        <a:t>https://resh.edu.ru</a:t>
                      </a:r>
                      <a:r>
                        <a:rPr lang="ru-RU" sz="1000" dirty="0" smtClean="0"/>
                        <a:t> </a:t>
                      </a:r>
                    </a:p>
                    <a:p>
                      <a:r>
                        <a:rPr lang="ru-RU" sz="1000" dirty="0" smtClean="0"/>
                        <a:t> </a:t>
                      </a:r>
                      <a:endParaRPr lang="en-US" sz="1000" dirty="0" smtClean="0"/>
                    </a:p>
                    <a:p>
                      <a:r>
                        <a:rPr lang="ru-RU" sz="1000" dirty="0" err="1" smtClean="0"/>
                        <a:t>видеоурок</a:t>
                      </a:r>
                      <a:r>
                        <a:rPr lang="ru-RU" sz="1000" dirty="0" smtClean="0"/>
                        <a:t> на </a:t>
                      </a:r>
                      <a:r>
                        <a:rPr lang="en-US" sz="1000" dirty="0" smtClean="0"/>
                        <a:t>YouTube</a:t>
                      </a:r>
                    </a:p>
                    <a:p>
                      <a:endParaRPr lang="en-US" sz="1000" dirty="0" smtClean="0"/>
                    </a:p>
                    <a:p>
                      <a:r>
                        <a:rPr lang="ru-RU" sz="1000" dirty="0" smtClean="0"/>
                        <a:t>Грамматический</a:t>
                      </a:r>
                      <a:r>
                        <a:rPr lang="ru-RU" sz="1000" baseline="0" dirty="0" smtClean="0"/>
                        <a:t> справочник в конце учебника</a:t>
                      </a:r>
                      <a:r>
                        <a:rPr lang="en-US" sz="1000" baseline="0" dirty="0" smtClean="0"/>
                        <a:t> (GR</a:t>
                      </a:r>
                      <a:r>
                        <a:rPr lang="en-US" sz="1000" baseline="0" dirty="0" smtClean="0"/>
                        <a:t>)</a:t>
                      </a:r>
                      <a:endParaRPr lang="ru-RU" sz="1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Задания в рабочей тетради на печатной</a:t>
                      </a:r>
                      <a:r>
                        <a:rPr lang="ru-RU" sz="1000" baseline="0" dirty="0" smtClean="0"/>
                        <a:t> основе</a:t>
                      </a:r>
                      <a:r>
                        <a:rPr lang="ru-RU" sz="1000" baseline="0" dirty="0" smtClean="0"/>
                        <a:t>???</a:t>
                      </a:r>
                    </a:p>
                    <a:p>
                      <a:endParaRPr lang="ru-RU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baseline="0" dirty="0" smtClean="0"/>
                        <a:t>Формулировки заданий!!!  (прочитать, выписать, составить словарь урока, выполнить перевод, сделать конспект урока)</a:t>
                      </a:r>
                      <a:endParaRPr lang="ru-RU" sz="1000" i="1" dirty="0" smtClean="0"/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Написание эссе, электронного письма, открытки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893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Он-лайн</a:t>
                      </a:r>
                      <a:r>
                        <a:rPr lang="ru-RU" sz="1000" dirty="0" smtClean="0"/>
                        <a:t> урок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Упражнения</a:t>
                      </a:r>
                      <a:r>
                        <a:rPr lang="ru-RU" sz="1000" baseline="0" dirty="0" smtClean="0"/>
                        <a:t> в учебнике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Проект, реклама,</a:t>
                      </a:r>
                      <a:r>
                        <a:rPr lang="ru-RU" sz="1000" baseline="0" dirty="0" smtClean="0"/>
                        <a:t> тест на </a:t>
                      </a:r>
                      <a:r>
                        <a:rPr lang="en-US" sz="1000" baseline="0" dirty="0" smtClean="0"/>
                        <a:t>Google </a:t>
                      </a:r>
                      <a:r>
                        <a:rPr lang="ru-RU" sz="1000" baseline="0" dirty="0" smtClean="0"/>
                        <a:t> форме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</a:tr>
              <a:tr h="104616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https://cifra.school/?fbclid=IwAR1S7uESblzC5H2R9vtS5GyzrNMdW4embL0pUiX9s8o14pQ3OuI0H5vgTic#lessons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Задания на платформе </a:t>
                      </a:r>
                      <a:r>
                        <a:rPr lang="en-US" sz="1000" dirty="0" err="1" smtClean="0"/>
                        <a:t>SkyEnglish</a:t>
                      </a:r>
                      <a:r>
                        <a:rPr lang="en-US" sz="1000" baseline="0" dirty="0" smtClean="0"/>
                        <a:t> (</a:t>
                      </a:r>
                      <a:r>
                        <a:rPr lang="ru-RU" sz="1000" baseline="0" dirty="0" smtClean="0"/>
                        <a:t>рекомендательный  характер</a:t>
                      </a:r>
                      <a:r>
                        <a:rPr lang="ru-RU" sz="1000" baseline="0" dirty="0" smtClean="0"/>
                        <a:t>,</a:t>
                      </a:r>
                      <a:r>
                        <a:rPr lang="en-US" sz="1000" baseline="0" dirty="0" smtClean="0"/>
                        <a:t> t </a:t>
                      </a:r>
                      <a:r>
                        <a:rPr lang="ru-RU" sz="1000" baseline="0" dirty="0" smtClean="0"/>
                        <a:t>больше)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Аудиосообщение</a:t>
                      </a:r>
                      <a:r>
                        <a:rPr lang="ru-RU" sz="1000" dirty="0" smtClean="0"/>
                        <a:t> по теме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дистанционного урока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6144" y="1527175"/>
            <a:ext cx="7315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Дистанционный урок должен иметь: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четкую цель или  продукт, который мы должны будем получить в итоге: « Сегодня ты научишься….»; </a:t>
            </a:r>
          </a:p>
          <a:p>
            <a:r>
              <a:rPr lang="ru-RU" dirty="0" smtClean="0"/>
              <a:t>-ингредиенты или  необходимые для ее достижения, языковые средства: «Для этого тебе потребуется…»;  </a:t>
            </a:r>
          </a:p>
          <a:p>
            <a:r>
              <a:rPr lang="ru-RU" dirty="0" smtClean="0"/>
              <a:t>-последовательность приготовления или подробно описанные действия, которые приведут нас к желаемому результату: « Делай раз, делай два и т.д.» 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55732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Zoom</a:t>
            </a:r>
            <a:r>
              <a:rPr lang="ru-RU" b="1" dirty="0" smtClean="0"/>
              <a:t> (сайт для ПК и приложение для мобильных устройств)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56528" cy="48309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+ Более устойчивое Интернет-соединение при больших группах до 20 человек (видеоконференции).</a:t>
            </a:r>
          </a:p>
          <a:p>
            <a:r>
              <a:rPr lang="ru-RU" dirty="0" smtClean="0"/>
              <a:t>+ Ученикам не нужно ничего скачивать и регистрироваться, если они входят в программу с компьютера. Доступ к уроку осуществляется по ссылке учителя на сайт.</a:t>
            </a:r>
          </a:p>
          <a:p>
            <a:r>
              <a:rPr lang="ru-RU" dirty="0" smtClean="0"/>
              <a:t>+ Гибкие возможности функции «поделиться экраном» - можно переключать на конкретную вкладку, открытую на компьютере.</a:t>
            </a:r>
          </a:p>
          <a:p>
            <a:r>
              <a:rPr lang="ru-RU" dirty="0" smtClean="0"/>
              <a:t>+ При этом обзор экрана для ученика 100%.</a:t>
            </a:r>
          </a:p>
          <a:p>
            <a:r>
              <a:rPr lang="ru-RU" dirty="0" smtClean="0"/>
              <a:t>Минус только один, такой же, как и у </a:t>
            </a:r>
            <a:r>
              <a:rPr lang="en-US" dirty="0" smtClean="0"/>
              <a:t>Skype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нет функции электронной доски без загрузки дополнительных программ (таких как SMART </a:t>
            </a:r>
            <a:r>
              <a:rPr lang="ru-RU" dirty="0" err="1" smtClean="0"/>
              <a:t>Notebook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Запланировать конференцию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32214" t="10513" r="26277" b="10769"/>
          <a:stretch/>
        </p:blipFill>
        <p:spPr bwMode="auto">
          <a:xfrm>
            <a:off x="357158" y="1571612"/>
            <a:ext cx="3071834" cy="4214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29970" r="20187"/>
          <a:stretch/>
        </p:blipFill>
        <p:spPr bwMode="auto">
          <a:xfrm>
            <a:off x="4857752" y="1643050"/>
            <a:ext cx="4005284" cy="4071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500430" y="3214686"/>
            <a:ext cx="11430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Приглашение участников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32498" t="14616" r="26369" b="19744"/>
          <a:stretch/>
        </p:blipFill>
        <p:spPr bwMode="auto">
          <a:xfrm>
            <a:off x="500034" y="2000240"/>
            <a:ext cx="3429024" cy="3598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32694" t="8462" r="27079" b="11025"/>
          <a:stretch/>
        </p:blipFill>
        <p:spPr bwMode="auto">
          <a:xfrm>
            <a:off x="5072066" y="2214554"/>
            <a:ext cx="3267090" cy="3286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4143372" y="3500438"/>
            <a:ext cx="92869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Дистанционное обучение в Великобритании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100" u="sng" dirty="0" smtClean="0">
                <a:hlinkClick r:id="rId2"/>
              </a:rPr>
              <a:t>https://www.gov.uk/government/publications/coronavirus-covid-19-online-education-resources/coronavirus-covid-19-list-of-online-education-resources-for-home-education#english</a:t>
            </a:r>
            <a:endParaRPr lang="ru-RU" sz="11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662" y="2000240"/>
            <a:ext cx="6786609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56528" cy="2057392"/>
          </a:xfrm>
        </p:spPr>
        <p:txBody>
          <a:bodyPr>
            <a:noAutofit/>
          </a:bodyPr>
          <a:lstStyle/>
          <a:p>
            <a:r>
              <a:rPr lang="ru-RU" sz="5400" dirty="0" smtClean="0"/>
              <a:t>Рабочие тетради / </a:t>
            </a:r>
            <a:r>
              <a:rPr lang="en-US" sz="5400" dirty="0" err="1" smtClean="0"/>
              <a:t>SkyEnglish</a:t>
            </a:r>
            <a:r>
              <a:rPr lang="en-US" sz="5400" dirty="0" smtClean="0"/>
              <a:t>/</a:t>
            </a:r>
            <a:r>
              <a:rPr lang="en-US" sz="5400" dirty="0" err="1" smtClean="0"/>
              <a:t>Skysmart</a:t>
            </a:r>
            <a:r>
              <a:rPr lang="en-US" sz="5400" dirty="0" smtClean="0"/>
              <a:t> ???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7ECC9834234944EB0DD3A09F775102D" ma:contentTypeVersion="49" ma:contentTypeDescription="Создание документа." ma:contentTypeScope="" ma:versionID="18eec365e615e70849b1da0e6897103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AWJJH2MPE6E2-1136586738-245</_dlc_DocId>
    <_dlc_DocIdUrl xmlns="4a252ca3-5a62-4c1c-90a6-29f4710e47f8">
      <Url>http://edu-sps.koiro.local/Sharya/School3/1/tich/_layouts/15/DocIdRedir.aspx?ID=AWJJH2MPE6E2-1136586738-245</Url>
      <Description>AWJJH2MPE6E2-1136586738-245</Description>
    </_dlc_DocIdUrl>
  </documentManagement>
</p:properties>
</file>

<file path=customXml/itemProps1.xml><?xml version="1.0" encoding="utf-8"?>
<ds:datastoreItem xmlns:ds="http://schemas.openxmlformats.org/officeDocument/2006/customXml" ds:itemID="{9A21EB1E-2338-41CF-A5FC-C0ACCC34A746}"/>
</file>

<file path=customXml/itemProps2.xml><?xml version="1.0" encoding="utf-8"?>
<ds:datastoreItem xmlns:ds="http://schemas.openxmlformats.org/officeDocument/2006/customXml" ds:itemID="{7743F642-E477-4953-98F8-4A2C6BE88DDB}"/>
</file>

<file path=customXml/itemProps3.xml><?xml version="1.0" encoding="utf-8"?>
<ds:datastoreItem xmlns:ds="http://schemas.openxmlformats.org/officeDocument/2006/customXml" ds:itemID="{AFA32EBE-320B-44E3-92C8-166B121C3E29}"/>
</file>

<file path=customXml/itemProps4.xml><?xml version="1.0" encoding="utf-8"?>
<ds:datastoreItem xmlns:ds="http://schemas.openxmlformats.org/officeDocument/2006/customXml" ds:itemID="{E8BE6175-C238-4F2A-A6C4-C3F3C4FB9C6C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94</TotalTime>
  <Words>315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Дистанционное ГМО учителей английского языка</vt:lpstr>
      <vt:lpstr>Сценарий дистанционного обучения (3 часа в неделю)</vt:lpstr>
      <vt:lpstr>Алгоритм дистанционного урока</vt:lpstr>
      <vt:lpstr> Дистанционный урок должен иметь: </vt:lpstr>
      <vt:lpstr>Zoom (сайт для ПК и приложение для мобильных устройств) </vt:lpstr>
      <vt:lpstr>Запланировать конференцию</vt:lpstr>
      <vt:lpstr>Приглашение участников</vt:lpstr>
      <vt:lpstr>Дистанционное обучение в Великобритании</vt:lpstr>
      <vt:lpstr>Рабочие тетради / SkyEnglish/Skysmart ???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2020-05-06T13:16:20Z</dcterms:created>
  <dcterms:modified xsi:type="dcterms:W3CDTF">2020-05-07T05:45:21Z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0x010100F7ECC9834234944EB0DD3A09F775102D</vt:lpwstr>
  </property>
  <property fmtid="{D5CDD505-2E9C-101B-9397-08002B2CF9AE}" pid="3" name="_dlc_DocIdItemGuid">
    <vt:lpwstr>bd5aadd8-e397-40d2-985f-f1c77f30bf0e</vt:lpwstr>
  </property>
</Properties>
</file>