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6A4DCC-A09E-4E50-9EEF-29846A45499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D8F76E-796D-4498-AA63-EE7C4B0337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ГМО учителей английского языка</a:t>
            </a:r>
          </a:p>
          <a:p>
            <a:r>
              <a:rPr lang="ru-RU" dirty="0" smtClean="0"/>
              <a:t>02.11.2020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500042"/>
            <a:ext cx="6386530" cy="1428760"/>
          </a:xfrm>
        </p:spPr>
        <p:txBody>
          <a:bodyPr/>
          <a:lstStyle/>
          <a:p>
            <a:r>
              <a:rPr lang="ru-RU" dirty="0" smtClean="0"/>
              <a:t>ГМО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ВПР в 8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Выявление «проблемных зон»</a:t>
            </a:r>
          </a:p>
          <a:p>
            <a:r>
              <a:rPr lang="ru-RU" dirty="0" smtClean="0"/>
              <a:t>Пути устранения  пробелов в знаниях</a:t>
            </a:r>
          </a:p>
          <a:p>
            <a:r>
              <a:rPr lang="ru-RU" dirty="0" smtClean="0"/>
              <a:t>?</a:t>
            </a:r>
          </a:p>
          <a:p>
            <a:r>
              <a:rPr lang="ru-RU" dirty="0" smtClean="0"/>
              <a:t>?</a:t>
            </a:r>
          </a:p>
          <a:p>
            <a:r>
              <a:rPr lang="ru-RU" dirty="0" smtClean="0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</a:t>
            </a:r>
            <a:r>
              <a:rPr lang="ru-RU" dirty="0" err="1" smtClean="0"/>
              <a:t>Вош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5 декабря ( в школах)</a:t>
            </a:r>
          </a:p>
          <a:p>
            <a:r>
              <a:rPr lang="ru-RU" dirty="0" smtClean="0"/>
              <a:t>Количество участников от школы – 1 человек от класса + победители и призеры прошлых лет</a:t>
            </a:r>
          </a:p>
          <a:p>
            <a:r>
              <a:rPr lang="ru-RU" dirty="0" err="1" smtClean="0"/>
              <a:t>Видеофиксация</a:t>
            </a:r>
            <a:r>
              <a:rPr lang="ru-RU" dirty="0" smtClean="0"/>
              <a:t> в 9-11 классах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у конкурсу «Говорение»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Speaking</a:t>
            </a:r>
            <a:r>
              <a:rPr lang="ru-RU" b="1" dirty="0" smtClean="0"/>
              <a:t> (7 </a:t>
            </a:r>
            <a:r>
              <a:rPr lang="en-US" b="1" dirty="0" smtClean="0"/>
              <a:t>points</a:t>
            </a:r>
            <a:r>
              <a:rPr lang="ru-RU" b="1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Карточка участника </a:t>
            </a:r>
            <a:r>
              <a:rPr lang="ru-RU" b="1" dirty="0" smtClean="0"/>
              <a:t>1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Task 6. You are going to give a talk about holidays. You will have to start in 1.5 minutes and speak for not more than 2 minutes (10-12 sentences).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Remember to say: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what holidays are most popular in your country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what your </a:t>
            </a:r>
            <a:r>
              <a:rPr lang="en-US" dirty="0" err="1" smtClean="0"/>
              <a:t>favourite</a:t>
            </a:r>
            <a:r>
              <a:rPr lang="en-US" dirty="0" smtClean="0"/>
              <a:t> holiday is and how you celebrate it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if you prefer to give presents or to get presents, and why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You have to talk continuously.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Критерии оценивания «</a:t>
            </a:r>
            <a:r>
              <a:rPr lang="en-US" dirty="0" smtClean="0"/>
              <a:t>Speaking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 rotWithShape="1">
          <a:blip r:embed="rId2" cstate="print"/>
          <a:srcRect l="12482" t="21825" r="51453"/>
          <a:stretch/>
        </p:blipFill>
        <p:spPr bwMode="auto">
          <a:xfrm>
            <a:off x="1928794" y="1214422"/>
            <a:ext cx="5072098" cy="53578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:lc="http://schemas.openxmlformats.org/drawingml/2006/lockedCanvas" xmlns=""/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	ЕГЭ и ОГЭ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Количество учащихся - ?</a:t>
            </a:r>
          </a:p>
          <a:p>
            <a:r>
              <a:rPr lang="ru-RU" dirty="0" smtClean="0"/>
              <a:t>Городские курсы по подготовке -???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ECC9834234944EB0DD3A09F775102D" ma:contentTypeVersion="49" ma:contentTypeDescription="Создание документа." ma:contentTypeScope="" ma:versionID="18eec365e615e70849b1da0e6897103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AWJJH2MPE6E2-1136586738-242</_dlc_DocId>
    <_dlc_DocIdUrl xmlns="4a252ca3-5a62-4c1c-90a6-29f4710e47f8">
      <Url>http://edu-sps.koiro.local/Sharya/School3/1/tich/_layouts/15/DocIdRedir.aspx?ID=AWJJH2MPE6E2-1136586738-242</Url>
      <Description>AWJJH2MPE6E2-1136586738-242</Description>
    </_dlc_DocIdUrl>
  </documentManagement>
</p:properties>
</file>

<file path=customXml/itemProps1.xml><?xml version="1.0" encoding="utf-8"?>
<ds:datastoreItem xmlns:ds="http://schemas.openxmlformats.org/officeDocument/2006/customXml" ds:itemID="{885749CC-A1FF-4992-AF9B-699A62552DB3}"/>
</file>

<file path=customXml/itemProps2.xml><?xml version="1.0" encoding="utf-8"?>
<ds:datastoreItem xmlns:ds="http://schemas.openxmlformats.org/officeDocument/2006/customXml" ds:itemID="{8A33C247-8AB9-4954-9829-779A994FF1CC}"/>
</file>

<file path=customXml/itemProps3.xml><?xml version="1.0" encoding="utf-8"?>
<ds:datastoreItem xmlns:ds="http://schemas.openxmlformats.org/officeDocument/2006/customXml" ds:itemID="{19A4A0DC-5B0F-4D62-BCCE-A5E0A37A3189}"/>
</file>

<file path=customXml/itemProps4.xml><?xml version="1.0" encoding="utf-8"?>
<ds:datastoreItem xmlns:ds="http://schemas.openxmlformats.org/officeDocument/2006/customXml" ds:itemID="{C6B18EDE-5EB4-457B-AA43-D8A5F61E4EC7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Words>95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ГМО</vt:lpstr>
      <vt:lpstr>Анализ ВПР в 8 классах</vt:lpstr>
      <vt:lpstr>Подготовка к Вош</vt:lpstr>
      <vt:lpstr>Подготовка у конкурсу «Говорение»</vt:lpstr>
      <vt:lpstr>Критерии оценивания «Speaking»</vt:lpstr>
      <vt:lpstr>Подготовка к  ЕГЭ и ОГЭ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ГМО</dc:title>
  <dc:creator>User</dc:creator>
  <cp:lastModifiedBy>User</cp:lastModifiedBy>
  <cp:revision>3</cp:revision>
  <dcterms:created xsi:type="dcterms:W3CDTF">2020-11-02T08:21:00Z</dcterms:created>
  <dcterms:modified xsi:type="dcterms:W3CDTF">2020-11-02T08:49:10Z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0x010100F7ECC9834234944EB0DD3A09F775102D</vt:lpwstr>
  </property>
  <property fmtid="{D5CDD505-2E9C-101B-9397-08002B2CF9AE}" pid="3" name="_dlc_DocIdItemGuid">
    <vt:lpwstr>32626d6b-0f61-4e6c-8238-c76c35e9acb0</vt:lpwstr>
  </property>
</Properties>
</file>