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260" r:id="rId3"/>
    <p:sldId id="262" r:id="rId4"/>
    <p:sldId id="263" r:id="rId5"/>
    <p:sldId id="267" r:id="rId6"/>
    <p:sldId id="268" r:id="rId7"/>
    <p:sldId id="269" r:id="rId8"/>
    <p:sldId id="270" r:id="rId9"/>
    <p:sldId id="264" r:id="rId10"/>
    <p:sldId id="265" r:id="rId11"/>
    <p:sldId id="266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27" y="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4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inn.ru/english-participle-basics.html" TargetMode="External"/><Relationship Id="rId2" Type="http://schemas.openxmlformats.org/officeDocument/2006/relationships/hyperlink" Target="http://englishinn.ru/modalnyie-glagolyi-v-znachenii-predpolozheniya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glishinn.ru/konstruktsii-predpochteniya-would-prefer-would-rather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2"/>
            <a:ext cx="777686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4800" b="1" dirty="0"/>
              <a:t>Как сравнить две фотографии на английском языке</a:t>
            </a:r>
          </a:p>
          <a:p>
            <a:pPr algn="ctr" fontAlgn="base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ЕГЭ, задание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опциям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8892" y="260648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описании фотографий нужно обязательно показать, что владеете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продвинутыми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грамматическими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конструкциями.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используйте: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Предложения в пассивном залоге</a:t>
            </a:r>
          </a:p>
          <a:p>
            <a:pPr algn="just" fontAlgn="base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pictures were taken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the summer time. —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фотографии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сделаны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летом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Модальные глаголы в значении предположения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farmers or something. —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возможно,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фермеры или кто-нибудь в этом роде.</a:t>
            </a:r>
          </a:p>
          <a:p>
            <a:pPr algn="just" fontAlgn="base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Причастия (действительные и страдательные)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first picture I can see a group of people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sitting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under a big tree. —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первой фотографии я вижу группу людей,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сидящих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под деревом.</a:t>
            </a:r>
          </a:p>
          <a:p>
            <a:pPr algn="just" fontAlgn="base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second picture there are a lot of people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sunbathing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on the beach.</a:t>
            </a:r>
          </a:p>
          <a:p>
            <a:pPr algn="just" fontAlgn="base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Конструкции предпочтения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’d rather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 in the first photo. —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предпочел бы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быть на первой фотографии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340768"/>
            <a:ext cx="78062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Тренируем умение сравнивать фото </a:t>
            </a:r>
          </a:p>
          <a:p>
            <a:pPr algn="ctr" fontAlgn="base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(ЕГЭ, задание 4) 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опциям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Пользователь\Pictures\2015 год\Новая папка\pariste-son-konser_8354687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t="6687" r="2684" b="6488"/>
          <a:stretch>
            <a:fillRect/>
          </a:stretch>
        </p:blipFill>
        <p:spPr bwMode="auto">
          <a:xfrm>
            <a:off x="0" y="0"/>
            <a:ext cx="5220072" cy="3384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171" name="Picture 3" descr="C:\Users\Пользователь\Pictures\2015 год\Новая папка\281-500x3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5227135" cy="3429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64088" y="6309320"/>
            <a:ext cx="3779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Conductor –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дирижер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audience –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публика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1340768"/>
            <a:ext cx="3312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a brief description of the photos (action, location)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what the pictures have in common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in what way the pictures are different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which of the pictures you’d prefer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explain why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Пользователь\Pictures\2015 год\Новая папка\спе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73624"/>
            <a:ext cx="4611574" cy="3384376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</p:pic>
      <p:pic>
        <p:nvPicPr>
          <p:cNvPr id="1030" name="Picture 6" descr="C:\Users\Пользователь\Pictures\2015 год\Новая папка\imgsiz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72000" cy="33242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716016" y="5877272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The man is struggling with the wind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6237312"/>
            <a:ext cx="3521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To cope with different types of weather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1340768"/>
            <a:ext cx="3312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a brief description of the photos (action, location)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what the pictures have in common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in what way the pictures are different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which of the pictures you’d prefer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explain why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Пользователь\Pictures\2015 год\Новая папка\314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716017" cy="337768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9219" name="Picture 3" descr="C:\Users\Пользователь\Pictures\2015 год\Новая папка\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3016"/>
            <a:ext cx="4718578" cy="328498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5004048" y="1628800"/>
            <a:ext cx="3312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a brief description of the photos (action, location)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what the pictures have in common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in what way the pictures are different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which of the pictures you’d prefer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explain why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Пользователь\Pictures\2015 год\Новая папка\Peru_People_Inca-Trail_Gro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716016" cy="335699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</p:pic>
      <p:pic>
        <p:nvPicPr>
          <p:cNvPr id="10243" name="Picture 3" descr="C:\Users\Пользователь\Pictures\2015 год\Новая папка\4787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3016"/>
            <a:ext cx="4746410" cy="328498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5004048" y="1628800"/>
            <a:ext cx="3312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a brief description of the photos (action, location)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what the pictures have in common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in what way the pictures are different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which of the pictures you’d prefer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explain why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Пользователь\Pictures\2015 год\Новая папка\sticker-mutter-vater-und-kinder-essen-gegrillte-schaschlik-im-freien-leis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60032" cy="324407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</p:pic>
      <p:pic>
        <p:nvPicPr>
          <p:cNvPr id="11268" name="Picture 4" descr="C:\Users\Пользователь\Pictures\2015 год\Новая папка\108208786_large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93373"/>
            <a:ext cx="4900800" cy="326462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148064" y="623731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Enjoy the meal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1988840"/>
            <a:ext cx="3312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 a brief description of the photos (action, location)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what the pictures have in common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in what way the pictures are different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say which of the pictures you’d prefer</a:t>
            </a: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explain why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0648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4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photographs. In 1.5 minutes be ready to compare and contrast the photographs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brief description (action, location)</a:t>
            </a:r>
          </a:p>
          <a:p>
            <a:pPr algn="just" fontAlgn="base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the pictures have in common</a:t>
            </a:r>
          </a:p>
          <a:p>
            <a:pPr algn="just" fontAlgn="base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what way the pictures are different</a:t>
            </a:r>
          </a:p>
          <a:p>
            <a:pPr algn="just" fontAlgn="base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kind of life you’d prefer</a:t>
            </a:r>
          </a:p>
          <a:p>
            <a:pPr algn="just" fontAlgn="base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</a:p>
          <a:p>
            <a:pPr algn="just" fontAlgn="base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speak for not more than 2 minutes.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to talk continuously.</a:t>
            </a:r>
          </a:p>
        </p:txBody>
      </p:sp>
    </p:spTree>
    <p:extLst>
      <p:ext uri="{BB962C8B-B14F-4D97-AF65-F5344CB8AC3E}">
        <p14:creationId xmlns:p14="http://schemas.microsoft.com/office/powerpoint/2010/main" val="390203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3" y="16024"/>
            <a:ext cx="4512966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227" y="16024"/>
            <a:ext cx="4300947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6617" y="3789040"/>
            <a:ext cx="430380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 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see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first picture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see a group of people sitting under a big tree. It looks like summer and everyone looks relaxed.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96561" y="3619762"/>
            <a:ext cx="407025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picture 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picture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a lot of people sunbathing on the beach.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background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see lots of apartments. The beach is really crowded.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52" y="3177766"/>
            <a:ext cx="61173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would like to compare and contrast two photos.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4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3" y="16024"/>
            <a:ext cx="4512966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227" y="16024"/>
            <a:ext cx="4300947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0226" y="3140968"/>
            <a:ext cx="84982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Сравниваем две фотографии: что общего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Comparing the pictures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Obviously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pictures were taken in the summer time and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maybe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common theme is about what people like doing on holidays.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301208"/>
            <a:ext cx="7200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The pictures are similar because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both show  …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2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3" y="16024"/>
            <a:ext cx="4512966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227" y="16024"/>
            <a:ext cx="4300947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1326" y="3140968"/>
            <a:ext cx="84571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Сравниваем две фотографии: чем отличаются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Contrasting the pictures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There are a couple of (several) differences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between the photos. The scene in the first picture looks very peaceful.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other hand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beach scene looks very noisy and chaotic.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other is that the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person on the left is ….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person on the right … .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….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</a:rPr>
              <a:t>Furthermore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 …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85184"/>
            <a:ext cx="8424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02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3" y="16024"/>
            <a:ext cx="4512966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227" y="16024"/>
            <a:ext cx="4300947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4576" y="3140968"/>
            <a:ext cx="854589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Делаем предположения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Speculating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Maybe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people in the second picture are on a package holiday and normally they live in cities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as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people sitting under the tree live in the country. They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farmers or something.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3" y="16024"/>
            <a:ext cx="4512966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к сравнить две фотографии на английском язык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227" y="16024"/>
            <a:ext cx="4300947" cy="28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3856" y="3286275"/>
            <a:ext cx="84146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 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заключение, выражаем личное мнение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 Personal Feelings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Personally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I’d rather be in the first photo. It looks like a perfect way to spend the summer afternoon. The scene at the beach …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l, it’s my idea of a nightmare. I mean I like going to the beach but I don’t really like crowds.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589240"/>
            <a:ext cx="84249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 prefer the situation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with the …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…/ I would prefer to deal with … because …</a:t>
            </a:r>
          </a:p>
        </p:txBody>
      </p:sp>
    </p:spTree>
    <p:extLst>
      <p:ext uri="{BB962C8B-B14F-4D97-AF65-F5344CB8AC3E}">
        <p14:creationId xmlns:p14="http://schemas.microsoft.com/office/powerpoint/2010/main" val="7252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249" y="2420888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Вводные слова и выражения, в том числе выражающие личное мнение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me see. – Дайте подумать.</a:t>
            </a:r>
          </a:p>
          <a:p>
            <a:pPr algn="just"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Well, … — Ну, …</a:t>
            </a:r>
          </a:p>
          <a:p>
            <a:pPr algn="just"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Obviously, … — Очевидно …</a:t>
            </a:r>
          </a:p>
          <a:p>
            <a:pPr algn="just"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mean … — Я имею в виду …</a:t>
            </a:r>
          </a:p>
          <a:p>
            <a:pPr algn="just"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other hand, … — С другой стороны (при сравнении фотографий)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91187"/>
            <a:ext cx="81369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сравнение идеально соответствует опциям задания 4 (устной части ЕГЭ) за исключением одного момента — времени.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немного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 описание фотографий — пункт 1 и пункт 2. Для этого воспользуйтесь стандартным (полным) описанием фотографии .</a:t>
            </a:r>
          </a:p>
        </p:txBody>
      </p:sp>
    </p:spTree>
    <p:extLst>
      <p:ext uri="{BB962C8B-B14F-4D97-AF65-F5344CB8AC3E}">
        <p14:creationId xmlns:p14="http://schemas.microsoft.com/office/powerpoint/2010/main" val="33528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и выражения для описания и сравнения фотографий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first picture I can see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первой картинке я вижу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second picture there are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второй картинке находятся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looks like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Похоже на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scene looks like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 выглядит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Everybody looks like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выглядят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background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заднем фоне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foreground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переднем фоне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common theme 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на фотографиях …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as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время как (сравниваем одну фотографию с другой)</a:t>
            </a:r>
          </a:p>
          <a:p>
            <a:pPr algn="just"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my idea of a … 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мое представление о …</a:t>
            </a:r>
          </a:p>
        </p:txBody>
      </p:sp>
    </p:spTree>
    <p:extLst>
      <p:ext uri="{BB962C8B-B14F-4D97-AF65-F5344CB8AC3E}">
        <p14:creationId xmlns:p14="http://schemas.microsoft.com/office/powerpoint/2010/main" val="33528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7ECC9834234944EB0DD3A09F775102D" ma:contentTypeVersion="49" ma:contentTypeDescription="Создание документа." ma:contentTypeScope="" ma:versionID="18eec365e615e70849b1da0e6897103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AWJJH2MPE6E2-1136586738-240</_dlc_DocId>
    <_dlc_DocIdUrl xmlns="4a252ca3-5a62-4c1c-90a6-29f4710e47f8">
      <Url>http://edu-sps.koiro.local/Sharya/School3/1/tich/_layouts/15/DocIdRedir.aspx?ID=AWJJH2MPE6E2-1136586738-240</Url>
      <Description>AWJJH2MPE6E2-1136586738-240</Description>
    </_dlc_DocIdUrl>
  </documentManagement>
</p:properties>
</file>

<file path=customXml/itemProps1.xml><?xml version="1.0" encoding="utf-8"?>
<ds:datastoreItem xmlns:ds="http://schemas.openxmlformats.org/officeDocument/2006/customXml" ds:itemID="{09B8362C-67AF-4633-B0B4-CB7DE3DEEAF2}"/>
</file>

<file path=customXml/itemProps2.xml><?xml version="1.0" encoding="utf-8"?>
<ds:datastoreItem xmlns:ds="http://schemas.openxmlformats.org/officeDocument/2006/customXml" ds:itemID="{1C623FAE-39FA-4ABB-A94D-479471C63824}"/>
</file>

<file path=customXml/itemProps3.xml><?xml version="1.0" encoding="utf-8"?>
<ds:datastoreItem xmlns:ds="http://schemas.openxmlformats.org/officeDocument/2006/customXml" ds:itemID="{BA9CB047-B4E4-46F0-B1CE-313E9F5ECCE7}"/>
</file>

<file path=customXml/itemProps4.xml><?xml version="1.0" encoding="utf-8"?>
<ds:datastoreItem xmlns:ds="http://schemas.openxmlformats.org/officeDocument/2006/customXml" ds:itemID="{07753BBA-094C-4345-AE82-31FFE6ABF1A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624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Исполнительная</vt:lpstr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Татьяна Назаренко</cp:lastModifiedBy>
  <cp:revision>51</cp:revision>
  <dcterms:created xsi:type="dcterms:W3CDTF">2015-04-19T14:35:19Z</dcterms:created>
  <dcterms:modified xsi:type="dcterms:W3CDTF">2016-02-23T10:02:42Z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0x010100F7ECC9834234944EB0DD3A09F775102D</vt:lpwstr>
  </property>
  <property fmtid="{D5CDD505-2E9C-101B-9397-08002B2CF9AE}" pid="3" name="_dlc_DocIdItemGuid">
    <vt:lpwstr>c709017a-a68e-40f3-b5c8-3ad547385330</vt:lpwstr>
  </property>
</Properties>
</file>