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charts/chart13.xml" ContentType="application/vnd.openxmlformats-officedocument.drawingml.chart+xml"/>
  <Override PartName="/ppt/charts/chart4.xml" ContentType="application/vnd.openxmlformats-officedocument.drawingml.char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8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8" r:id="rId3"/>
    <p:sldId id="260" r:id="rId4"/>
    <p:sldId id="278" r:id="rId5"/>
    <p:sldId id="277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7" autoAdjust="0"/>
    <p:restoredTop sz="94660"/>
  </p:normalViewPr>
  <p:slideViewPr>
    <p:cSldViewPr>
      <p:cViewPr>
        <p:scale>
          <a:sx n="94" d="100"/>
          <a:sy n="94" d="100"/>
        </p:scale>
        <p:origin x="-130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517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12</c:v>
                </c:pt>
                <c:pt idx="2">
                  <c:v>8</c:v>
                </c:pt>
                <c:pt idx="3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37856"/>
        <c:axId val="74939392"/>
      </c:barChart>
      <c:catAx>
        <c:axId val="7493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939392"/>
        <c:crosses val="autoZero"/>
        <c:auto val="1"/>
        <c:lblAlgn val="ctr"/>
        <c:lblOffset val="100"/>
        <c:noMultiLvlLbl val="0"/>
      </c:catAx>
      <c:valAx>
        <c:axId val="74939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937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12</c:v>
                </c:pt>
                <c:pt idx="2">
                  <c:v>40</c:v>
                </c:pt>
                <c:pt idx="3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829440"/>
        <c:axId val="102982784"/>
      </c:barChart>
      <c:catAx>
        <c:axId val="1028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982784"/>
        <c:crosses val="autoZero"/>
        <c:auto val="1"/>
        <c:lblAlgn val="ctr"/>
        <c:lblOffset val="100"/>
        <c:noMultiLvlLbl val="0"/>
      </c:catAx>
      <c:valAx>
        <c:axId val="10298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829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16</c:v>
                </c:pt>
                <c:pt idx="2">
                  <c:v>24</c:v>
                </c:pt>
                <c:pt idx="3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847808"/>
        <c:axId val="103849344"/>
      </c:barChart>
      <c:catAx>
        <c:axId val="10384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849344"/>
        <c:crosses val="autoZero"/>
        <c:auto val="1"/>
        <c:lblAlgn val="ctr"/>
        <c:lblOffset val="100"/>
        <c:noMultiLvlLbl val="0"/>
      </c:catAx>
      <c:valAx>
        <c:axId val="103849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847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512320"/>
        <c:axId val="103518208"/>
      </c:barChart>
      <c:catAx>
        <c:axId val="10351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518208"/>
        <c:crosses val="autoZero"/>
        <c:auto val="1"/>
        <c:lblAlgn val="ctr"/>
        <c:lblOffset val="100"/>
        <c:noMultiLvlLbl val="0"/>
      </c:catAx>
      <c:valAx>
        <c:axId val="103518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512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30</c:v>
                </c:pt>
                <c:pt idx="2">
                  <c:v>33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561472"/>
        <c:axId val="105563264"/>
      </c:barChart>
      <c:catAx>
        <c:axId val="10556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563264"/>
        <c:crosses val="autoZero"/>
        <c:auto val="1"/>
        <c:lblAlgn val="ctr"/>
        <c:lblOffset val="100"/>
        <c:noMultiLvlLbl val="0"/>
      </c:catAx>
      <c:valAx>
        <c:axId val="105563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561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73</c:v>
                </c:pt>
                <c:pt idx="1">
                  <c:v>25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53248"/>
        <c:axId val="102454784"/>
      </c:barChart>
      <c:catAx>
        <c:axId val="10245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454784"/>
        <c:crosses val="autoZero"/>
        <c:auto val="1"/>
        <c:lblAlgn val="ctr"/>
        <c:lblOffset val="100"/>
        <c:noMultiLvlLbl val="0"/>
      </c:catAx>
      <c:valAx>
        <c:axId val="10245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453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798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32</c:v>
                </c:pt>
                <c:pt idx="2">
                  <c:v>35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422656"/>
        <c:axId val="106424192"/>
      </c:barChart>
      <c:catAx>
        <c:axId val="10642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424192"/>
        <c:crosses val="autoZero"/>
        <c:auto val="1"/>
        <c:lblAlgn val="ctr"/>
        <c:lblOffset val="100"/>
        <c:noMultiLvlLbl val="0"/>
      </c:catAx>
      <c:valAx>
        <c:axId val="10642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42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12</c:v>
                </c:pt>
                <c:pt idx="2">
                  <c:v>45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25984"/>
        <c:axId val="81235968"/>
      </c:barChart>
      <c:catAx>
        <c:axId val="8122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235968"/>
        <c:crosses val="autoZero"/>
        <c:auto val="1"/>
        <c:lblAlgn val="ctr"/>
        <c:lblOffset val="100"/>
        <c:noMultiLvlLbl val="0"/>
      </c:catAx>
      <c:valAx>
        <c:axId val="81235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22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69</c:v>
                </c:pt>
                <c:pt idx="2">
                  <c:v>17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271232"/>
        <c:axId val="82297600"/>
      </c:barChart>
      <c:catAx>
        <c:axId val="8227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297600"/>
        <c:crosses val="autoZero"/>
        <c:auto val="1"/>
        <c:lblAlgn val="ctr"/>
        <c:lblOffset val="100"/>
        <c:noMultiLvlLbl val="0"/>
      </c:catAx>
      <c:valAx>
        <c:axId val="82297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271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05144356955385"/>
          <c:y val="0.14011664230479071"/>
          <c:w val="0.73017077865266844"/>
          <c:h val="0.47753722062429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74144"/>
        <c:axId val="83604608"/>
      </c:barChart>
      <c:catAx>
        <c:axId val="8357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604608"/>
        <c:crosses val="autoZero"/>
        <c:auto val="1"/>
        <c:lblAlgn val="ctr"/>
        <c:lblOffset val="100"/>
        <c:noMultiLvlLbl val="0"/>
      </c:catAx>
      <c:valAx>
        <c:axId val="8360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574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1">
                  <c:v>35</c:v>
                </c:pt>
                <c:pt idx="2">
                  <c:v>8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062592"/>
        <c:axId val="84064128"/>
      </c:barChart>
      <c:catAx>
        <c:axId val="8406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064128"/>
        <c:crosses val="autoZero"/>
        <c:auto val="1"/>
        <c:lblAlgn val="ctr"/>
        <c:lblOffset val="100"/>
        <c:noMultiLvlLbl val="0"/>
      </c:catAx>
      <c:valAx>
        <c:axId val="84064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062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13</c:v>
                </c:pt>
                <c:pt idx="2">
                  <c:v>7</c:v>
                </c:pt>
                <c:pt idx="3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520384"/>
        <c:axId val="87521920"/>
      </c:barChart>
      <c:catAx>
        <c:axId val="8752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521920"/>
        <c:crosses val="autoZero"/>
        <c:auto val="1"/>
        <c:lblAlgn val="ctr"/>
        <c:lblOffset val="100"/>
        <c:noMultiLvlLbl val="0"/>
      </c:catAx>
      <c:valAx>
        <c:axId val="8752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520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47</c:v>
                </c:pt>
                <c:pt idx="2">
                  <c:v>48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75712"/>
        <c:axId val="87477248"/>
      </c:barChart>
      <c:catAx>
        <c:axId val="8747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477248"/>
        <c:crosses val="autoZero"/>
        <c:auto val="1"/>
        <c:lblAlgn val="ctr"/>
        <c:lblOffset val="100"/>
        <c:noMultiLvlLbl val="0"/>
      </c:catAx>
      <c:valAx>
        <c:axId val="8747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475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33</c:v>
                </c:pt>
                <c:pt idx="3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22784"/>
        <c:axId val="102703104"/>
      </c:barChart>
      <c:catAx>
        <c:axId val="10242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703104"/>
        <c:crosses val="autoZero"/>
        <c:auto val="1"/>
        <c:lblAlgn val="ctr"/>
        <c:lblOffset val="100"/>
        <c:noMultiLvlLbl val="0"/>
      </c:catAx>
      <c:valAx>
        <c:axId val="102703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422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1">
                  <c:v>49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84992"/>
        <c:axId val="102634240"/>
      </c:barChart>
      <c:catAx>
        <c:axId val="1024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634240"/>
        <c:crosses val="autoZero"/>
        <c:auto val="1"/>
        <c:lblAlgn val="ctr"/>
        <c:lblOffset val="100"/>
        <c:noMultiLvlLbl val="0"/>
      </c:catAx>
      <c:valAx>
        <c:axId val="102634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48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DF428-2DC2-4FF6-9F04-086D4F2040B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DFDA8F-9511-4AC1-BB47-F3E57A6F4A2C}">
      <dgm:prSet phldrT="[Текст]"/>
      <dgm:spPr/>
      <dgm:t>
        <a:bodyPr/>
        <a:lstStyle/>
        <a:p>
          <a:endParaRPr lang="ru-RU" dirty="0"/>
        </a:p>
      </dgm:t>
    </dgm:pt>
    <dgm:pt modelId="{912C31C5-66FA-4A6C-B215-225A5F0C6D1C}" type="parTrans" cxnId="{C65E2A2A-01CC-4CEA-A562-36CC0A3ED393}">
      <dgm:prSet/>
      <dgm:spPr/>
      <dgm:t>
        <a:bodyPr/>
        <a:lstStyle/>
        <a:p>
          <a:endParaRPr lang="ru-RU"/>
        </a:p>
      </dgm:t>
    </dgm:pt>
    <dgm:pt modelId="{9E7B479D-CA0A-43EB-B8A6-7C5254776760}" type="sibTrans" cxnId="{C65E2A2A-01CC-4CEA-A562-36CC0A3ED393}">
      <dgm:prSet/>
      <dgm:spPr/>
      <dgm:t>
        <a:bodyPr/>
        <a:lstStyle/>
        <a:p>
          <a:endParaRPr lang="ru-RU"/>
        </a:p>
      </dgm:t>
    </dgm:pt>
    <dgm:pt modelId="{ACA2E430-D243-4758-94B8-D83D99334943}">
      <dgm:prSet phldrT="[Текст]" custT="1"/>
      <dgm:spPr/>
      <dgm:t>
        <a:bodyPr/>
        <a:lstStyle/>
        <a:p>
          <a:r>
            <a:rPr lang="ru-RU" sz="1800" dirty="0" smtClean="0"/>
            <a:t>В игре принимает участие первый правильно ответивший на вопрос отборочного тура.</a:t>
          </a:r>
          <a:endParaRPr lang="ru-RU" sz="1800" dirty="0"/>
        </a:p>
      </dgm:t>
    </dgm:pt>
    <dgm:pt modelId="{31949543-634D-4069-BD42-760FD14E8B53}" type="parTrans" cxnId="{354EDF23-2315-451E-A03D-A645E968A024}">
      <dgm:prSet/>
      <dgm:spPr/>
      <dgm:t>
        <a:bodyPr/>
        <a:lstStyle/>
        <a:p>
          <a:endParaRPr lang="ru-RU"/>
        </a:p>
      </dgm:t>
    </dgm:pt>
    <dgm:pt modelId="{B696B493-095D-4437-82DC-0E37B721AAA1}" type="sibTrans" cxnId="{354EDF23-2315-451E-A03D-A645E968A024}">
      <dgm:prSet/>
      <dgm:spPr/>
      <dgm:t>
        <a:bodyPr/>
        <a:lstStyle/>
        <a:p>
          <a:endParaRPr lang="ru-RU"/>
        </a:p>
      </dgm:t>
    </dgm:pt>
    <dgm:pt modelId="{D7133878-7AA9-4173-8B91-F46A2D38ABA5}">
      <dgm:prSet custT="1"/>
      <dgm:spPr/>
      <dgm:t>
        <a:bodyPr/>
        <a:lstStyle/>
        <a:p>
          <a:r>
            <a:rPr lang="ru-RU" sz="1800" dirty="0" smtClean="0"/>
            <a:t> Пятый и десятый вопросы являются несгораемыми уровнями. </a:t>
          </a:r>
          <a:endParaRPr lang="ru-RU" sz="1800" dirty="0"/>
        </a:p>
      </dgm:t>
    </dgm:pt>
    <dgm:pt modelId="{050E0EE9-C3AC-4410-AF93-99EB5A8E1585}" type="parTrans" cxnId="{A0CD18D4-2CF9-4EE6-A7A4-1A6B84A73140}">
      <dgm:prSet/>
      <dgm:spPr/>
      <dgm:t>
        <a:bodyPr/>
        <a:lstStyle/>
        <a:p>
          <a:endParaRPr lang="ru-RU"/>
        </a:p>
      </dgm:t>
    </dgm:pt>
    <dgm:pt modelId="{50FF8F26-7552-46EB-BBE8-BB3149CDD61F}" type="sibTrans" cxnId="{A0CD18D4-2CF9-4EE6-A7A4-1A6B84A73140}">
      <dgm:prSet/>
      <dgm:spPr/>
      <dgm:t>
        <a:bodyPr/>
        <a:lstStyle/>
        <a:p>
          <a:endParaRPr lang="ru-RU"/>
        </a:p>
      </dgm:t>
    </dgm:pt>
    <dgm:pt modelId="{194B10B4-ABBA-438A-A36D-70DFEB4EEADD}">
      <dgm:prSet phldrT="[Текст]" custT="1"/>
      <dgm:spPr/>
      <dgm:t>
        <a:bodyPr/>
        <a:lstStyle/>
        <a:p>
          <a:r>
            <a:rPr lang="ru-RU" sz="1800" dirty="0" smtClean="0"/>
            <a:t> </a:t>
          </a:r>
          <a:endParaRPr lang="ru-RU" sz="1800" dirty="0"/>
        </a:p>
      </dgm:t>
    </dgm:pt>
    <dgm:pt modelId="{0B42DAC8-7CAE-4B1C-A144-844ED57FD274}" type="parTrans" cxnId="{106384D1-1C84-4D6F-9DE3-1B967DC7563F}">
      <dgm:prSet/>
      <dgm:spPr/>
      <dgm:t>
        <a:bodyPr/>
        <a:lstStyle/>
        <a:p>
          <a:endParaRPr lang="ru-RU"/>
        </a:p>
      </dgm:t>
    </dgm:pt>
    <dgm:pt modelId="{2F879DE9-9C9C-4377-B6A3-7D9C746CB746}" type="sibTrans" cxnId="{106384D1-1C84-4D6F-9DE3-1B967DC7563F}">
      <dgm:prSet/>
      <dgm:spPr/>
      <dgm:t>
        <a:bodyPr/>
        <a:lstStyle/>
        <a:p>
          <a:endParaRPr lang="ru-RU"/>
        </a:p>
      </dgm:t>
    </dgm:pt>
    <dgm:pt modelId="{3FD1F801-6BC2-4050-BEBE-D09D4150A5C0}">
      <dgm:prSet phldrT="[Текст]" custT="1"/>
      <dgm:spPr/>
      <dgm:t>
        <a:bodyPr/>
        <a:lstStyle/>
        <a:p>
          <a:r>
            <a:rPr lang="ru-RU" sz="1800" dirty="0" smtClean="0"/>
            <a:t>Каждый вопрос имеет четыре варианта ответа, только один из которых правильный.</a:t>
          </a:r>
          <a:endParaRPr lang="ru-RU" sz="1800" dirty="0"/>
        </a:p>
      </dgm:t>
    </dgm:pt>
    <dgm:pt modelId="{1BBD1803-FD70-4956-B591-8D0686079747}" type="parTrans" cxnId="{C1641DE5-CD0E-494D-A74B-64EB84246782}">
      <dgm:prSet/>
      <dgm:spPr/>
      <dgm:t>
        <a:bodyPr/>
        <a:lstStyle/>
        <a:p>
          <a:endParaRPr lang="ru-RU"/>
        </a:p>
      </dgm:t>
    </dgm:pt>
    <dgm:pt modelId="{62706E05-4F53-4643-8005-5AB58AC50FEC}" type="sibTrans" cxnId="{C1641DE5-CD0E-494D-A74B-64EB84246782}">
      <dgm:prSet/>
      <dgm:spPr/>
      <dgm:t>
        <a:bodyPr/>
        <a:lstStyle/>
        <a:p>
          <a:endParaRPr lang="ru-RU"/>
        </a:p>
      </dgm:t>
    </dgm:pt>
    <dgm:pt modelId="{8C2D7855-19B1-4371-99FE-0688D07BAF12}">
      <dgm:prSet phldrT="[Текст]" custT="1"/>
      <dgm:spPr/>
      <dgm:t>
        <a:bodyPr/>
        <a:lstStyle/>
        <a:p>
          <a:endParaRPr lang="ru-RU" sz="1800" dirty="0"/>
        </a:p>
      </dgm:t>
    </dgm:pt>
    <dgm:pt modelId="{FE917E13-B119-46C1-A156-75E8945AF8AB}" type="sibTrans" cxnId="{83D0EE4C-D7A2-4F36-8C85-F35AE64637EB}">
      <dgm:prSet/>
      <dgm:spPr/>
      <dgm:t>
        <a:bodyPr/>
        <a:lstStyle/>
        <a:p>
          <a:endParaRPr lang="ru-RU"/>
        </a:p>
      </dgm:t>
    </dgm:pt>
    <dgm:pt modelId="{3FCCB3E3-D18D-4AAE-B661-E06EDE021929}" type="parTrans" cxnId="{83D0EE4C-D7A2-4F36-8C85-F35AE64637EB}">
      <dgm:prSet/>
      <dgm:spPr/>
      <dgm:t>
        <a:bodyPr/>
        <a:lstStyle/>
        <a:p>
          <a:endParaRPr lang="ru-RU"/>
        </a:p>
      </dgm:t>
    </dgm:pt>
    <dgm:pt modelId="{B69C3969-830C-4CBD-A45B-928FA09301A8}">
      <dgm:prSet custT="1"/>
      <dgm:spPr/>
      <dgm:t>
        <a:bodyPr/>
        <a:lstStyle/>
        <a:p>
          <a:r>
            <a:rPr lang="ru-RU" sz="1800" dirty="0" smtClean="0"/>
            <a:t> Игрок имеет право остановить игру и забрать уже выигранные очки в любое время и на любом этапе игры.    </a:t>
          </a:r>
          <a:endParaRPr lang="ru-RU" sz="1800" dirty="0"/>
        </a:p>
      </dgm:t>
    </dgm:pt>
    <dgm:pt modelId="{DDFEAC65-5709-45E2-90BB-C1D94A8A6824}" type="parTrans" cxnId="{A29BAEAC-567E-4A2C-B368-C8FEEA6BC34F}">
      <dgm:prSet/>
      <dgm:spPr/>
      <dgm:t>
        <a:bodyPr/>
        <a:lstStyle/>
        <a:p>
          <a:endParaRPr lang="ru-RU"/>
        </a:p>
      </dgm:t>
    </dgm:pt>
    <dgm:pt modelId="{AB9934AB-DC21-4983-B580-20652E05CD68}" type="sibTrans" cxnId="{A29BAEAC-567E-4A2C-B368-C8FEEA6BC34F}">
      <dgm:prSet/>
      <dgm:spPr/>
      <dgm:t>
        <a:bodyPr/>
        <a:lstStyle/>
        <a:p>
          <a:endParaRPr lang="ru-RU"/>
        </a:p>
      </dgm:t>
    </dgm:pt>
    <dgm:pt modelId="{E867359A-B6EE-400A-83ED-EE7401BAA0CE}">
      <dgm:prSet phldrT="[Текст]" custT="1"/>
      <dgm:spPr/>
      <dgm:t>
        <a:bodyPr/>
        <a:lstStyle/>
        <a:p>
          <a:endParaRPr lang="ru-RU" sz="1800" dirty="0"/>
        </a:p>
      </dgm:t>
    </dgm:pt>
    <dgm:pt modelId="{AC34FF93-D237-4DB5-BDFD-1F82E929E7EA}" type="parTrans" cxnId="{46FA103F-90D0-4828-A55E-24FE5B95626D}">
      <dgm:prSet/>
      <dgm:spPr/>
      <dgm:t>
        <a:bodyPr/>
        <a:lstStyle/>
        <a:p>
          <a:endParaRPr lang="ru-RU"/>
        </a:p>
      </dgm:t>
    </dgm:pt>
    <dgm:pt modelId="{A7FB3B95-D08F-468A-B90B-CDD9BDE47065}" type="sibTrans" cxnId="{46FA103F-90D0-4828-A55E-24FE5B95626D}">
      <dgm:prSet/>
      <dgm:spPr/>
      <dgm:t>
        <a:bodyPr/>
        <a:lstStyle/>
        <a:p>
          <a:endParaRPr lang="ru-RU"/>
        </a:p>
      </dgm:t>
    </dgm:pt>
    <dgm:pt modelId="{6E40E9FE-BA05-4938-977C-DCA83EA6421E}">
      <dgm:prSet custT="1"/>
      <dgm:spPr/>
      <dgm:t>
        <a:bodyPr/>
        <a:lstStyle/>
        <a:p>
          <a:r>
            <a:rPr lang="ru-RU" sz="1800" dirty="0" smtClean="0"/>
            <a:t>На обдумывание ответа игроку даётся 1 минута, после чего, если не последовало ответа на вопрос или игрок сам не остановил игру, игра завершается. </a:t>
          </a:r>
          <a:endParaRPr lang="ru-RU" sz="1800" dirty="0"/>
        </a:p>
      </dgm:t>
    </dgm:pt>
    <dgm:pt modelId="{455B41A6-E7DC-4221-A73C-7930D0AE25A4}" type="parTrans" cxnId="{ADF7A34B-6E26-4F43-A3A0-E1420E53FCC3}">
      <dgm:prSet/>
      <dgm:spPr/>
      <dgm:t>
        <a:bodyPr/>
        <a:lstStyle/>
        <a:p>
          <a:endParaRPr lang="ru-RU"/>
        </a:p>
      </dgm:t>
    </dgm:pt>
    <dgm:pt modelId="{04228A60-476B-4E3B-9716-C179E1D727E2}" type="sibTrans" cxnId="{ADF7A34B-6E26-4F43-A3A0-E1420E53FCC3}">
      <dgm:prSet/>
      <dgm:spPr/>
      <dgm:t>
        <a:bodyPr/>
        <a:lstStyle/>
        <a:p>
          <a:endParaRPr lang="ru-RU"/>
        </a:p>
      </dgm:t>
    </dgm:pt>
    <dgm:pt modelId="{5F6BCFEE-3B64-4D27-A971-EDF4EFF4F2D3}">
      <dgm:prSet custT="1"/>
      <dgm:spPr/>
      <dgm:t>
        <a:bodyPr/>
        <a:lstStyle/>
        <a:p>
          <a:r>
            <a:rPr lang="ru-RU" sz="1800" dirty="0" smtClean="0"/>
            <a:t>Игрок может воспользоваться подсказками: </a:t>
          </a:r>
          <a:r>
            <a:rPr lang="ru-RU" sz="1800" b="1" dirty="0" smtClean="0"/>
            <a:t>50:50 </a:t>
          </a:r>
          <a:r>
            <a:rPr lang="ru-RU" sz="1800" dirty="0" smtClean="0"/>
            <a:t>– компьютер уберет два неверных варианта;            - помощь зала;                   - звонок другу.   </a:t>
          </a:r>
          <a:endParaRPr lang="ru-RU" sz="1800" dirty="0"/>
        </a:p>
      </dgm:t>
    </dgm:pt>
    <dgm:pt modelId="{895F6A4F-AFD6-4BC0-B04B-6F8C6E93B405}" type="parTrans" cxnId="{CAFDBD8E-928B-486A-A328-762465143369}">
      <dgm:prSet/>
      <dgm:spPr/>
      <dgm:t>
        <a:bodyPr/>
        <a:lstStyle/>
        <a:p>
          <a:endParaRPr lang="ru-RU"/>
        </a:p>
      </dgm:t>
    </dgm:pt>
    <dgm:pt modelId="{E4A6A1A0-E0D4-45DB-8A87-9393736FA3B8}" type="sibTrans" cxnId="{CAFDBD8E-928B-486A-A328-762465143369}">
      <dgm:prSet/>
      <dgm:spPr/>
      <dgm:t>
        <a:bodyPr/>
        <a:lstStyle/>
        <a:p>
          <a:endParaRPr lang="ru-RU"/>
        </a:p>
      </dgm:t>
    </dgm:pt>
    <dgm:pt modelId="{66A8F290-F9F6-4F31-868E-83FD481A42D7}">
      <dgm:prSet custT="1"/>
      <dgm:spPr/>
      <dgm:t>
        <a:bodyPr/>
        <a:lstStyle/>
        <a:p>
          <a:r>
            <a:rPr lang="ru-RU" sz="1800" smtClean="0"/>
            <a:t>Вопросы постепенно усложняются, соответственно растет и сумма выигрыша: от 100 до 1000000</a:t>
          </a:r>
          <a:endParaRPr lang="ru-RU" sz="1800" dirty="0"/>
        </a:p>
      </dgm:t>
    </dgm:pt>
    <dgm:pt modelId="{2358007D-4058-4AE9-BDDA-4F6004E4DF4B}" type="parTrans" cxnId="{DB781EF2-E5D8-4A7A-8C3D-843F77A53FBD}">
      <dgm:prSet/>
      <dgm:spPr/>
      <dgm:t>
        <a:bodyPr/>
        <a:lstStyle/>
        <a:p>
          <a:endParaRPr lang="ru-RU"/>
        </a:p>
      </dgm:t>
    </dgm:pt>
    <dgm:pt modelId="{5E9AD570-ADF6-4293-BA9A-1D9C9150C2DC}" type="sibTrans" cxnId="{DB781EF2-E5D8-4A7A-8C3D-843F77A53FBD}">
      <dgm:prSet/>
      <dgm:spPr/>
      <dgm:t>
        <a:bodyPr/>
        <a:lstStyle/>
        <a:p>
          <a:endParaRPr lang="ru-RU"/>
        </a:p>
      </dgm:t>
    </dgm:pt>
    <dgm:pt modelId="{1C1911C5-6E11-483E-A369-9E480365AEC7}">
      <dgm:prSet custT="1"/>
      <dgm:spPr/>
      <dgm:t>
        <a:bodyPr/>
        <a:lstStyle/>
        <a:p>
          <a:r>
            <a:rPr lang="ru-RU" sz="1800" dirty="0" smtClean="0"/>
            <a:t>Для этого необходимо нажать на подсказку.    </a:t>
          </a:r>
          <a:endParaRPr lang="ru-RU" sz="1800" dirty="0"/>
        </a:p>
      </dgm:t>
    </dgm:pt>
    <dgm:pt modelId="{2DBDB3D3-ACEA-4AB2-AA5E-8C5D2A7F06B8}" type="parTrans" cxnId="{A18E3278-313E-4970-9F67-7CEEF305B25C}">
      <dgm:prSet/>
      <dgm:spPr/>
      <dgm:t>
        <a:bodyPr/>
        <a:lstStyle/>
        <a:p>
          <a:endParaRPr lang="ru-RU"/>
        </a:p>
      </dgm:t>
    </dgm:pt>
    <dgm:pt modelId="{5AB21F9B-4BCC-4FCD-A411-9F12C90DF364}" type="sibTrans" cxnId="{A18E3278-313E-4970-9F67-7CEEF305B25C}">
      <dgm:prSet/>
      <dgm:spPr/>
      <dgm:t>
        <a:bodyPr/>
        <a:lstStyle/>
        <a:p>
          <a:endParaRPr lang="ru-RU"/>
        </a:p>
      </dgm:t>
    </dgm:pt>
    <dgm:pt modelId="{4218FABC-B377-4861-AC07-40A12A486C02}">
      <dgm:prSet custT="1"/>
      <dgm:spPr/>
      <dgm:t>
        <a:bodyPr/>
        <a:lstStyle/>
        <a:p>
          <a:r>
            <a:rPr lang="ru-RU" sz="1800" dirty="0" smtClean="0"/>
            <a:t>Для выбора ответа игроку необходимо нажать на  один из ответов, используя знак                . (Нажимайте в шестиугольнике там, где стрелка преобразуется в знак              ).</a:t>
          </a:r>
          <a:endParaRPr lang="ru-RU" sz="1800" dirty="0"/>
        </a:p>
      </dgm:t>
    </dgm:pt>
    <dgm:pt modelId="{718454A3-961C-4346-B769-EB7F1897638B}" type="parTrans" cxnId="{8EA4A345-FEF0-4B68-A926-C2A7124D5721}">
      <dgm:prSet/>
      <dgm:spPr/>
      <dgm:t>
        <a:bodyPr/>
        <a:lstStyle/>
        <a:p>
          <a:endParaRPr lang="ru-RU"/>
        </a:p>
      </dgm:t>
    </dgm:pt>
    <dgm:pt modelId="{28551432-7213-4014-9600-9B0FFC90A99A}" type="sibTrans" cxnId="{8EA4A345-FEF0-4B68-A926-C2A7124D5721}">
      <dgm:prSet/>
      <dgm:spPr/>
      <dgm:t>
        <a:bodyPr/>
        <a:lstStyle/>
        <a:p>
          <a:endParaRPr lang="ru-RU"/>
        </a:p>
      </dgm:t>
    </dgm:pt>
    <dgm:pt modelId="{ABFCC050-EF5A-4EDB-B296-2FEE8EC92F2C}">
      <dgm:prSet phldrT="[Текст]" custT="1"/>
      <dgm:spPr/>
      <dgm:t>
        <a:bodyPr/>
        <a:lstStyle/>
        <a:p>
          <a:r>
            <a:rPr lang="ru-RU" sz="1800" dirty="0" smtClean="0"/>
            <a:t>На экране монитора будут появляются вопросы. </a:t>
          </a:r>
          <a:endParaRPr lang="ru-RU" sz="1800" dirty="0"/>
        </a:p>
      </dgm:t>
    </dgm:pt>
    <dgm:pt modelId="{B740A81F-31EB-4D5C-A85D-1C0511DBE80A}" type="parTrans" cxnId="{D09500A6-F11E-40C7-BAB1-D101A30FED54}">
      <dgm:prSet/>
      <dgm:spPr/>
      <dgm:t>
        <a:bodyPr/>
        <a:lstStyle/>
        <a:p>
          <a:endParaRPr lang="ru-RU"/>
        </a:p>
      </dgm:t>
    </dgm:pt>
    <dgm:pt modelId="{CBAD9816-4093-4E2F-802D-E1C8ECD58405}" type="sibTrans" cxnId="{D09500A6-F11E-40C7-BAB1-D101A30FED54}">
      <dgm:prSet/>
      <dgm:spPr/>
      <dgm:t>
        <a:bodyPr/>
        <a:lstStyle/>
        <a:p>
          <a:endParaRPr lang="ru-RU"/>
        </a:p>
      </dgm:t>
    </dgm:pt>
    <dgm:pt modelId="{5943936C-1F34-4419-8AB7-C58CADB3AEAA}">
      <dgm:prSet phldrT="[Текст]" custT="1"/>
      <dgm:spPr/>
      <dgm:t>
        <a:bodyPr/>
        <a:lstStyle/>
        <a:p>
          <a:endParaRPr lang="ru-RU" sz="1800" dirty="0"/>
        </a:p>
      </dgm:t>
    </dgm:pt>
    <dgm:pt modelId="{7BD0C5CF-A998-4153-AA43-39054062775D}" type="parTrans" cxnId="{BED65006-E8EB-4DB1-AABA-24BC5C5E1885}">
      <dgm:prSet/>
      <dgm:spPr/>
      <dgm:t>
        <a:bodyPr/>
        <a:lstStyle/>
        <a:p>
          <a:endParaRPr lang="ru-RU"/>
        </a:p>
      </dgm:t>
    </dgm:pt>
    <dgm:pt modelId="{6E9B390A-9706-465F-B153-ACB45C161261}" type="sibTrans" cxnId="{BED65006-E8EB-4DB1-AABA-24BC5C5E1885}">
      <dgm:prSet/>
      <dgm:spPr/>
      <dgm:t>
        <a:bodyPr/>
        <a:lstStyle/>
        <a:p>
          <a:endParaRPr lang="ru-RU"/>
        </a:p>
      </dgm:t>
    </dgm:pt>
    <dgm:pt modelId="{FBCF4E0C-1406-4B29-84DC-BFCF2D5A0B48}" type="pres">
      <dgm:prSet presAssocID="{50EDF428-2DC2-4FF6-9F04-086D4F2040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0EFCBC-3D18-4171-A7A1-CFB5544F3AFA}" type="pres">
      <dgm:prSet presAssocID="{75DFDA8F-9511-4AC1-BB47-F3E57A6F4A2C}" presName="composite" presStyleCnt="0"/>
      <dgm:spPr/>
    </dgm:pt>
    <dgm:pt modelId="{0ABA292E-70EA-4A7F-BB98-E84C97197C1A}" type="pres">
      <dgm:prSet presAssocID="{75DFDA8F-9511-4AC1-BB47-F3E57A6F4A2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53962-62B7-47CA-BA7C-1E384F4888C4}" type="pres">
      <dgm:prSet presAssocID="{75DFDA8F-9511-4AC1-BB47-F3E57A6F4A2C}" presName="descendantText" presStyleLbl="alignAcc1" presStyleIdx="0" presStyleCnt="5" custScaleY="99475" custLinFactNeighborX="0" custLinFactNeighborY="-1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61726-AA54-4376-A671-9680BBB1D04D}" type="pres">
      <dgm:prSet presAssocID="{9E7B479D-CA0A-43EB-B8A6-7C5254776760}" presName="sp" presStyleCnt="0"/>
      <dgm:spPr/>
    </dgm:pt>
    <dgm:pt modelId="{542AB012-E713-46A3-ADEB-5B545750715E}" type="pres">
      <dgm:prSet presAssocID="{5943936C-1F34-4419-8AB7-C58CADB3AEAA}" presName="composite" presStyleCnt="0"/>
      <dgm:spPr/>
    </dgm:pt>
    <dgm:pt modelId="{FBA31063-6F80-42C6-B889-9A703C6F3F1F}" type="pres">
      <dgm:prSet presAssocID="{5943936C-1F34-4419-8AB7-C58CADB3AEAA}" presName="parentText" presStyleLbl="alignNode1" presStyleIdx="1" presStyleCnt="5" custLinFactNeighborY="-169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CE123-7F51-46CB-AC63-CE2358C4C41E}" type="pres">
      <dgm:prSet presAssocID="{5943936C-1F34-4419-8AB7-C58CADB3AEAA}" presName="descendantText" presStyleLbl="alignAcc1" presStyleIdx="1" presStyleCnt="5" custScaleY="139711" custLinFactNeighborX="0" custLinFactNeighborY="-29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D1FEF-00CC-4F44-8413-38B8B2E8A77B}" type="pres">
      <dgm:prSet presAssocID="{6E9B390A-9706-465F-B153-ACB45C161261}" presName="sp" presStyleCnt="0"/>
      <dgm:spPr/>
    </dgm:pt>
    <dgm:pt modelId="{ED4D52F0-DA12-4EFE-9990-6D49AF72DB42}" type="pres">
      <dgm:prSet presAssocID="{8C2D7855-19B1-4371-99FE-0688D07BAF12}" presName="composite" presStyleCnt="0"/>
      <dgm:spPr/>
    </dgm:pt>
    <dgm:pt modelId="{00AAA798-DDA1-445F-A786-47F25EAA6D34}" type="pres">
      <dgm:prSet presAssocID="{8C2D7855-19B1-4371-99FE-0688D07BAF12}" presName="parentText" presStyleLbl="alignNode1" presStyleIdx="2" presStyleCnt="5" custLinFactNeighborY="-290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15173-2225-4956-8879-2C1798B031F6}" type="pres">
      <dgm:prSet presAssocID="{8C2D7855-19B1-4371-99FE-0688D07BAF12}" presName="descendantText" presStyleLbl="alignAcc1" presStyleIdx="2" presStyleCnt="5" custScaleY="158743" custLinFactNeighborX="0" custLinFactNeighborY="-26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E4D1A8-AE94-45C6-BBE9-200F78F0503D}" type="pres">
      <dgm:prSet presAssocID="{FE917E13-B119-46C1-A156-75E8945AF8AB}" presName="sp" presStyleCnt="0"/>
      <dgm:spPr/>
    </dgm:pt>
    <dgm:pt modelId="{272BB582-2CA6-41AA-82B9-CADA017FCF5C}" type="pres">
      <dgm:prSet presAssocID="{194B10B4-ABBA-438A-A36D-70DFEB4EEADD}" presName="composite" presStyleCnt="0"/>
      <dgm:spPr/>
    </dgm:pt>
    <dgm:pt modelId="{FFC966D8-8FCA-4D37-8F02-C903D1A5719A}" type="pres">
      <dgm:prSet presAssocID="{194B10B4-ABBA-438A-A36D-70DFEB4EEADD}" presName="parentText" presStyleLbl="alignNode1" presStyleIdx="3" presStyleCnt="5" custLinFactNeighborY="-429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58EC0-0BA8-4A92-A88F-A7BAE334CDB7}" type="pres">
      <dgm:prSet presAssocID="{194B10B4-ABBA-438A-A36D-70DFEB4EEADD}" presName="descendantText" presStyleLbl="alignAcc1" presStyleIdx="3" presStyleCnt="5" custScaleY="380753" custLinFactNeighborY="3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48297-36AF-4DC9-902A-D508566F87A7}" type="pres">
      <dgm:prSet presAssocID="{2F879DE9-9C9C-4377-B6A3-7D9C746CB746}" presName="sp" presStyleCnt="0"/>
      <dgm:spPr/>
    </dgm:pt>
    <dgm:pt modelId="{6B6C7910-33CD-4648-865C-1E85C8E4E3E0}" type="pres">
      <dgm:prSet presAssocID="{E867359A-B6EE-400A-83ED-EE7401BAA0CE}" presName="composite" presStyleCnt="0"/>
      <dgm:spPr/>
    </dgm:pt>
    <dgm:pt modelId="{14DBF6E6-BB82-44D1-8BAE-C4C96848AF72}" type="pres">
      <dgm:prSet presAssocID="{E867359A-B6EE-400A-83ED-EE7401BAA0CE}" presName="parentText" presStyleLbl="alignNode1" presStyleIdx="4" presStyleCnt="5" custLinFactNeighborX="0" custLinFactNeighborY="35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8C3C6-6214-4093-98D9-1BD3C067A191}" type="pres">
      <dgm:prSet presAssocID="{E867359A-B6EE-400A-83ED-EE7401BAA0CE}" presName="descendantText" presStyleLbl="alignAcc1" presStyleIdx="4" presStyleCnt="5" custScaleY="160521" custLinFactNeighborY="43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D0EE4C-D7A2-4F36-8C85-F35AE64637EB}" srcId="{50EDF428-2DC2-4FF6-9F04-086D4F2040BC}" destId="{8C2D7855-19B1-4371-99FE-0688D07BAF12}" srcOrd="2" destOrd="0" parTransId="{3FCCB3E3-D18D-4AAE-B661-E06EDE021929}" sibTransId="{FE917E13-B119-46C1-A156-75E8945AF8AB}"/>
    <dgm:cxn modelId="{39502651-3390-4AE2-B456-0F22BB2022DD}" type="presOf" srcId="{5943936C-1F34-4419-8AB7-C58CADB3AEAA}" destId="{FBA31063-6F80-42C6-B889-9A703C6F3F1F}" srcOrd="0" destOrd="0" presId="urn:microsoft.com/office/officeart/2005/8/layout/chevron2"/>
    <dgm:cxn modelId="{354EDF23-2315-451E-A03D-A645E968A024}" srcId="{75DFDA8F-9511-4AC1-BB47-F3E57A6F4A2C}" destId="{ACA2E430-D243-4758-94B8-D83D99334943}" srcOrd="0" destOrd="0" parTransId="{31949543-634D-4069-BD42-760FD14E8B53}" sibTransId="{B696B493-095D-4437-82DC-0E37B721AAA1}"/>
    <dgm:cxn modelId="{106384D1-1C84-4D6F-9DE3-1B967DC7563F}" srcId="{50EDF428-2DC2-4FF6-9F04-086D4F2040BC}" destId="{194B10B4-ABBA-438A-A36D-70DFEB4EEADD}" srcOrd="3" destOrd="0" parTransId="{0B42DAC8-7CAE-4B1C-A144-844ED57FD274}" sibTransId="{2F879DE9-9C9C-4377-B6A3-7D9C746CB746}"/>
    <dgm:cxn modelId="{8DB1B395-5473-449A-84A9-AFD3D0AF23D7}" type="presOf" srcId="{5F6BCFEE-3B64-4D27-A971-EDF4EFF4F2D3}" destId="{3F48C3C6-6214-4093-98D9-1BD3C067A191}" srcOrd="0" destOrd="0" presId="urn:microsoft.com/office/officeart/2005/8/layout/chevron2"/>
    <dgm:cxn modelId="{CAFDBD8E-928B-486A-A328-762465143369}" srcId="{E867359A-B6EE-400A-83ED-EE7401BAA0CE}" destId="{5F6BCFEE-3B64-4D27-A971-EDF4EFF4F2D3}" srcOrd="0" destOrd="0" parTransId="{895F6A4F-AFD6-4BC0-B04B-6F8C6E93B405}" sibTransId="{E4A6A1A0-E0D4-45DB-8A87-9393736FA3B8}"/>
    <dgm:cxn modelId="{C33D5E20-3268-4E33-A6E7-0690B1AAB08C}" type="presOf" srcId="{ACA2E430-D243-4758-94B8-D83D99334943}" destId="{F4453962-62B7-47CA-BA7C-1E384F4888C4}" srcOrd="0" destOrd="0" presId="urn:microsoft.com/office/officeart/2005/8/layout/chevron2"/>
    <dgm:cxn modelId="{A395A119-DFEE-4E4F-B057-B5CDEF2DB459}" type="presOf" srcId="{B69C3969-830C-4CBD-A45B-928FA09301A8}" destId="{44015173-2225-4956-8879-2C1798B031F6}" srcOrd="0" destOrd="1" presId="urn:microsoft.com/office/officeart/2005/8/layout/chevron2"/>
    <dgm:cxn modelId="{0C6BAE2C-9D48-40BC-BF6A-A6F86372A59B}" type="presOf" srcId="{3FD1F801-6BC2-4050-BEBE-D09D4150A5C0}" destId="{161CE123-7F51-46CB-AC63-CE2358C4C41E}" srcOrd="0" destOrd="1" presId="urn:microsoft.com/office/officeart/2005/8/layout/chevron2"/>
    <dgm:cxn modelId="{46FA103F-90D0-4828-A55E-24FE5B95626D}" srcId="{50EDF428-2DC2-4FF6-9F04-086D4F2040BC}" destId="{E867359A-B6EE-400A-83ED-EE7401BAA0CE}" srcOrd="4" destOrd="0" parTransId="{AC34FF93-D237-4DB5-BDFD-1F82E929E7EA}" sibTransId="{A7FB3B95-D08F-468A-B90B-CDD9BDE47065}"/>
    <dgm:cxn modelId="{682F9D19-D89C-4FED-A4E3-805AD9BA62D6}" type="presOf" srcId="{8C2D7855-19B1-4371-99FE-0688D07BAF12}" destId="{00AAA798-DDA1-445F-A786-47F25EAA6D34}" srcOrd="0" destOrd="0" presId="urn:microsoft.com/office/officeart/2005/8/layout/chevron2"/>
    <dgm:cxn modelId="{A18E3278-313E-4970-9F67-7CEEF305B25C}" srcId="{E867359A-B6EE-400A-83ED-EE7401BAA0CE}" destId="{1C1911C5-6E11-483E-A369-9E480365AEC7}" srcOrd="1" destOrd="0" parTransId="{2DBDB3D3-ACEA-4AB2-AA5E-8C5D2A7F06B8}" sibTransId="{5AB21F9B-4BCC-4FCD-A411-9F12C90DF364}"/>
    <dgm:cxn modelId="{09F252A1-8D98-47AC-A7B3-34776B56D736}" type="presOf" srcId="{4218FABC-B377-4861-AC07-40A12A486C02}" destId="{D6158EC0-0BA8-4A92-A88F-A7BAE334CDB7}" srcOrd="0" destOrd="1" presId="urn:microsoft.com/office/officeart/2005/8/layout/chevron2"/>
    <dgm:cxn modelId="{ADF7A34B-6E26-4F43-A3A0-E1420E53FCC3}" srcId="{194B10B4-ABBA-438A-A36D-70DFEB4EEADD}" destId="{6E40E9FE-BA05-4938-977C-DCA83EA6421E}" srcOrd="0" destOrd="0" parTransId="{455B41A6-E7DC-4221-A73C-7930D0AE25A4}" sibTransId="{04228A60-476B-4E3B-9716-C179E1D727E2}"/>
    <dgm:cxn modelId="{D09500A6-F11E-40C7-BAB1-D101A30FED54}" srcId="{5943936C-1F34-4419-8AB7-C58CADB3AEAA}" destId="{ABFCC050-EF5A-4EDB-B296-2FEE8EC92F2C}" srcOrd="0" destOrd="0" parTransId="{B740A81F-31EB-4D5C-A85D-1C0511DBE80A}" sibTransId="{CBAD9816-4093-4E2F-802D-E1C8ECD58405}"/>
    <dgm:cxn modelId="{DB781EF2-E5D8-4A7A-8C3D-843F77A53FBD}" srcId="{194B10B4-ABBA-438A-A36D-70DFEB4EEADD}" destId="{66A8F290-F9F6-4F31-868E-83FD481A42D7}" srcOrd="2" destOrd="0" parTransId="{2358007D-4058-4AE9-BDDA-4F6004E4DF4B}" sibTransId="{5E9AD570-ADF6-4293-BA9A-1D9C9150C2DC}"/>
    <dgm:cxn modelId="{DB7444B7-CECF-4B40-BE0A-4B831C95E618}" type="presOf" srcId="{E867359A-B6EE-400A-83ED-EE7401BAA0CE}" destId="{14DBF6E6-BB82-44D1-8BAE-C4C96848AF72}" srcOrd="0" destOrd="0" presId="urn:microsoft.com/office/officeart/2005/8/layout/chevron2"/>
    <dgm:cxn modelId="{8EA4A345-FEF0-4B68-A926-C2A7124D5721}" srcId="{194B10B4-ABBA-438A-A36D-70DFEB4EEADD}" destId="{4218FABC-B377-4861-AC07-40A12A486C02}" srcOrd="1" destOrd="0" parTransId="{718454A3-961C-4346-B769-EB7F1897638B}" sibTransId="{28551432-7213-4014-9600-9B0FFC90A99A}"/>
    <dgm:cxn modelId="{D33C5178-C83C-4871-BA4D-DF5DF89D9D9F}" type="presOf" srcId="{6E40E9FE-BA05-4938-977C-DCA83EA6421E}" destId="{D6158EC0-0BA8-4A92-A88F-A7BAE334CDB7}" srcOrd="0" destOrd="0" presId="urn:microsoft.com/office/officeart/2005/8/layout/chevron2"/>
    <dgm:cxn modelId="{C1641DE5-CD0E-494D-A74B-64EB84246782}" srcId="{5943936C-1F34-4419-8AB7-C58CADB3AEAA}" destId="{3FD1F801-6BC2-4050-BEBE-D09D4150A5C0}" srcOrd="1" destOrd="0" parTransId="{1BBD1803-FD70-4956-B591-8D0686079747}" sibTransId="{62706E05-4F53-4643-8005-5AB58AC50FEC}"/>
    <dgm:cxn modelId="{A29BAEAC-567E-4A2C-B368-C8FEEA6BC34F}" srcId="{8C2D7855-19B1-4371-99FE-0688D07BAF12}" destId="{B69C3969-830C-4CBD-A45B-928FA09301A8}" srcOrd="1" destOrd="0" parTransId="{DDFEAC65-5709-45E2-90BB-C1D94A8A6824}" sibTransId="{AB9934AB-DC21-4983-B580-20652E05CD68}"/>
    <dgm:cxn modelId="{B20464FE-A621-4CDC-89D4-A73333107090}" type="presOf" srcId="{50EDF428-2DC2-4FF6-9F04-086D4F2040BC}" destId="{FBCF4E0C-1406-4B29-84DC-BFCF2D5A0B48}" srcOrd="0" destOrd="0" presId="urn:microsoft.com/office/officeart/2005/8/layout/chevron2"/>
    <dgm:cxn modelId="{C65E2A2A-01CC-4CEA-A562-36CC0A3ED393}" srcId="{50EDF428-2DC2-4FF6-9F04-086D4F2040BC}" destId="{75DFDA8F-9511-4AC1-BB47-F3E57A6F4A2C}" srcOrd="0" destOrd="0" parTransId="{912C31C5-66FA-4A6C-B215-225A5F0C6D1C}" sibTransId="{9E7B479D-CA0A-43EB-B8A6-7C5254776760}"/>
    <dgm:cxn modelId="{D3051A20-D091-4647-A5C6-838697344163}" type="presOf" srcId="{ABFCC050-EF5A-4EDB-B296-2FEE8EC92F2C}" destId="{161CE123-7F51-46CB-AC63-CE2358C4C41E}" srcOrd="0" destOrd="0" presId="urn:microsoft.com/office/officeart/2005/8/layout/chevron2"/>
    <dgm:cxn modelId="{BED65006-E8EB-4DB1-AABA-24BC5C5E1885}" srcId="{50EDF428-2DC2-4FF6-9F04-086D4F2040BC}" destId="{5943936C-1F34-4419-8AB7-C58CADB3AEAA}" srcOrd="1" destOrd="0" parTransId="{7BD0C5CF-A998-4153-AA43-39054062775D}" sibTransId="{6E9B390A-9706-465F-B153-ACB45C161261}"/>
    <dgm:cxn modelId="{2AC0FEFC-CCE1-4D45-91CB-8CDEB0F0B453}" type="presOf" srcId="{1C1911C5-6E11-483E-A369-9E480365AEC7}" destId="{3F48C3C6-6214-4093-98D9-1BD3C067A191}" srcOrd="0" destOrd="1" presId="urn:microsoft.com/office/officeart/2005/8/layout/chevron2"/>
    <dgm:cxn modelId="{DB860FE1-1C64-4E58-A4C4-236AAD161F9D}" type="presOf" srcId="{D7133878-7AA9-4173-8B91-F46A2D38ABA5}" destId="{44015173-2225-4956-8879-2C1798B031F6}" srcOrd="0" destOrd="0" presId="urn:microsoft.com/office/officeart/2005/8/layout/chevron2"/>
    <dgm:cxn modelId="{1AA9B848-851C-47C1-B209-E9183E1DCCD7}" type="presOf" srcId="{75DFDA8F-9511-4AC1-BB47-F3E57A6F4A2C}" destId="{0ABA292E-70EA-4A7F-BB98-E84C97197C1A}" srcOrd="0" destOrd="0" presId="urn:microsoft.com/office/officeart/2005/8/layout/chevron2"/>
    <dgm:cxn modelId="{C3E5A5D1-D4C4-4C3F-BB81-763EF52F354A}" type="presOf" srcId="{66A8F290-F9F6-4F31-868E-83FD481A42D7}" destId="{D6158EC0-0BA8-4A92-A88F-A7BAE334CDB7}" srcOrd="0" destOrd="2" presId="urn:microsoft.com/office/officeart/2005/8/layout/chevron2"/>
    <dgm:cxn modelId="{A0CD18D4-2CF9-4EE6-A7A4-1A6B84A73140}" srcId="{8C2D7855-19B1-4371-99FE-0688D07BAF12}" destId="{D7133878-7AA9-4173-8B91-F46A2D38ABA5}" srcOrd="0" destOrd="0" parTransId="{050E0EE9-C3AC-4410-AF93-99EB5A8E1585}" sibTransId="{50FF8F26-7552-46EB-BBE8-BB3149CDD61F}"/>
    <dgm:cxn modelId="{41FB810B-78FA-437F-A8C1-DE10A71B9EFE}" type="presOf" srcId="{194B10B4-ABBA-438A-A36D-70DFEB4EEADD}" destId="{FFC966D8-8FCA-4D37-8F02-C903D1A5719A}" srcOrd="0" destOrd="0" presId="urn:microsoft.com/office/officeart/2005/8/layout/chevron2"/>
    <dgm:cxn modelId="{6A75E6B9-FCD8-44AD-84BF-F88C3B19BA58}" type="presParOf" srcId="{FBCF4E0C-1406-4B29-84DC-BFCF2D5A0B48}" destId="{7D0EFCBC-3D18-4171-A7A1-CFB5544F3AFA}" srcOrd="0" destOrd="0" presId="urn:microsoft.com/office/officeart/2005/8/layout/chevron2"/>
    <dgm:cxn modelId="{053F67A8-5983-4C48-BAE8-053193EE8B02}" type="presParOf" srcId="{7D0EFCBC-3D18-4171-A7A1-CFB5544F3AFA}" destId="{0ABA292E-70EA-4A7F-BB98-E84C97197C1A}" srcOrd="0" destOrd="0" presId="urn:microsoft.com/office/officeart/2005/8/layout/chevron2"/>
    <dgm:cxn modelId="{37383EA4-25BF-4191-A3DA-60367566D6C0}" type="presParOf" srcId="{7D0EFCBC-3D18-4171-A7A1-CFB5544F3AFA}" destId="{F4453962-62B7-47CA-BA7C-1E384F4888C4}" srcOrd="1" destOrd="0" presId="urn:microsoft.com/office/officeart/2005/8/layout/chevron2"/>
    <dgm:cxn modelId="{A6F2CFB3-B2A0-49CC-AD21-1729F9647E7C}" type="presParOf" srcId="{FBCF4E0C-1406-4B29-84DC-BFCF2D5A0B48}" destId="{6FA61726-AA54-4376-A671-9680BBB1D04D}" srcOrd="1" destOrd="0" presId="urn:microsoft.com/office/officeart/2005/8/layout/chevron2"/>
    <dgm:cxn modelId="{5B8E063A-D08F-4B5C-89A7-7F522FD242C5}" type="presParOf" srcId="{FBCF4E0C-1406-4B29-84DC-BFCF2D5A0B48}" destId="{542AB012-E713-46A3-ADEB-5B545750715E}" srcOrd="2" destOrd="0" presId="urn:microsoft.com/office/officeart/2005/8/layout/chevron2"/>
    <dgm:cxn modelId="{514F8A10-3B37-433B-8F34-255C75695B0A}" type="presParOf" srcId="{542AB012-E713-46A3-ADEB-5B545750715E}" destId="{FBA31063-6F80-42C6-B889-9A703C6F3F1F}" srcOrd="0" destOrd="0" presId="urn:microsoft.com/office/officeart/2005/8/layout/chevron2"/>
    <dgm:cxn modelId="{EF76A9F5-9E37-490F-9725-31DD8A1CA240}" type="presParOf" srcId="{542AB012-E713-46A3-ADEB-5B545750715E}" destId="{161CE123-7F51-46CB-AC63-CE2358C4C41E}" srcOrd="1" destOrd="0" presId="urn:microsoft.com/office/officeart/2005/8/layout/chevron2"/>
    <dgm:cxn modelId="{BEB92B85-0385-4C23-ABFC-8C62966FBFD3}" type="presParOf" srcId="{FBCF4E0C-1406-4B29-84DC-BFCF2D5A0B48}" destId="{5F0D1FEF-00CC-4F44-8413-38B8B2E8A77B}" srcOrd="3" destOrd="0" presId="urn:microsoft.com/office/officeart/2005/8/layout/chevron2"/>
    <dgm:cxn modelId="{154A62D9-7FC9-4A64-BD5D-B08FF402A934}" type="presParOf" srcId="{FBCF4E0C-1406-4B29-84DC-BFCF2D5A0B48}" destId="{ED4D52F0-DA12-4EFE-9990-6D49AF72DB42}" srcOrd="4" destOrd="0" presId="urn:microsoft.com/office/officeart/2005/8/layout/chevron2"/>
    <dgm:cxn modelId="{36F0166A-2B17-48C1-8372-EC6D0E29EA63}" type="presParOf" srcId="{ED4D52F0-DA12-4EFE-9990-6D49AF72DB42}" destId="{00AAA798-DDA1-445F-A786-47F25EAA6D34}" srcOrd="0" destOrd="0" presId="urn:microsoft.com/office/officeart/2005/8/layout/chevron2"/>
    <dgm:cxn modelId="{CFF96CEB-728E-421A-B9C9-1E3DEDACC82B}" type="presParOf" srcId="{ED4D52F0-DA12-4EFE-9990-6D49AF72DB42}" destId="{44015173-2225-4956-8879-2C1798B031F6}" srcOrd="1" destOrd="0" presId="urn:microsoft.com/office/officeart/2005/8/layout/chevron2"/>
    <dgm:cxn modelId="{A95B5B3D-C164-4123-8810-AEC50D8065AC}" type="presParOf" srcId="{FBCF4E0C-1406-4B29-84DC-BFCF2D5A0B48}" destId="{CFE4D1A8-AE94-45C6-BBE9-200F78F0503D}" srcOrd="5" destOrd="0" presId="urn:microsoft.com/office/officeart/2005/8/layout/chevron2"/>
    <dgm:cxn modelId="{5F22B731-8356-40CF-B4C3-D6CDD6AA6770}" type="presParOf" srcId="{FBCF4E0C-1406-4B29-84DC-BFCF2D5A0B48}" destId="{272BB582-2CA6-41AA-82B9-CADA017FCF5C}" srcOrd="6" destOrd="0" presId="urn:microsoft.com/office/officeart/2005/8/layout/chevron2"/>
    <dgm:cxn modelId="{36C54378-4CD4-4186-A265-867B79D07C11}" type="presParOf" srcId="{272BB582-2CA6-41AA-82B9-CADA017FCF5C}" destId="{FFC966D8-8FCA-4D37-8F02-C903D1A5719A}" srcOrd="0" destOrd="0" presId="urn:microsoft.com/office/officeart/2005/8/layout/chevron2"/>
    <dgm:cxn modelId="{31AA16E8-5617-408C-BA5C-941630C9D841}" type="presParOf" srcId="{272BB582-2CA6-41AA-82B9-CADA017FCF5C}" destId="{D6158EC0-0BA8-4A92-A88F-A7BAE334CDB7}" srcOrd="1" destOrd="0" presId="urn:microsoft.com/office/officeart/2005/8/layout/chevron2"/>
    <dgm:cxn modelId="{88B01D7C-3496-44C1-9499-8FD4D8A274ED}" type="presParOf" srcId="{FBCF4E0C-1406-4B29-84DC-BFCF2D5A0B48}" destId="{72948297-36AF-4DC9-902A-D508566F87A7}" srcOrd="7" destOrd="0" presId="urn:microsoft.com/office/officeart/2005/8/layout/chevron2"/>
    <dgm:cxn modelId="{678B3812-7FE3-499D-9EC3-6CC0A18D8A8C}" type="presParOf" srcId="{FBCF4E0C-1406-4B29-84DC-BFCF2D5A0B48}" destId="{6B6C7910-33CD-4648-865C-1E85C8E4E3E0}" srcOrd="8" destOrd="0" presId="urn:microsoft.com/office/officeart/2005/8/layout/chevron2"/>
    <dgm:cxn modelId="{2B45A512-EF9D-4D83-95E1-B5DBE91672FD}" type="presParOf" srcId="{6B6C7910-33CD-4648-865C-1E85C8E4E3E0}" destId="{14DBF6E6-BB82-44D1-8BAE-C4C96848AF72}" srcOrd="0" destOrd="0" presId="urn:microsoft.com/office/officeart/2005/8/layout/chevron2"/>
    <dgm:cxn modelId="{DFD7EC16-BBAA-4BC2-8A69-78E8A05CC156}" type="presParOf" srcId="{6B6C7910-33CD-4648-865C-1E85C8E4E3E0}" destId="{3F48C3C6-6214-4093-98D9-1BD3C067A19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A292E-70EA-4A7F-BB98-E84C97197C1A}">
      <dsp:nvSpPr>
        <dsp:cNvPr id="0" name=""/>
        <dsp:cNvSpPr/>
      </dsp:nvSpPr>
      <dsp:spPr>
        <a:xfrm rot="5400000">
          <a:off x="-135926" y="265229"/>
          <a:ext cx="906177" cy="6343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-5400000">
        <a:off x="1" y="446464"/>
        <a:ext cx="634324" cy="271853"/>
      </dsp:txXfrm>
    </dsp:sp>
    <dsp:sp modelId="{F4453962-62B7-47CA-BA7C-1E384F4888C4}">
      <dsp:nvSpPr>
        <dsp:cNvPr id="0" name=""/>
        <dsp:cNvSpPr/>
      </dsp:nvSpPr>
      <dsp:spPr>
        <a:xfrm rot="5400000">
          <a:off x="4596200" y="-3899276"/>
          <a:ext cx="585923" cy="8509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 игре принимает участие первый правильно ответивший на вопрос отборочного тура.</a:t>
          </a:r>
          <a:endParaRPr lang="ru-RU" sz="1800" kern="1200" dirty="0"/>
        </a:p>
      </dsp:txBody>
      <dsp:txXfrm rot="-5400000">
        <a:off x="634324" y="91202"/>
        <a:ext cx="8481073" cy="528719"/>
      </dsp:txXfrm>
    </dsp:sp>
    <dsp:sp modelId="{FBA31063-6F80-42C6-B889-9A703C6F3F1F}">
      <dsp:nvSpPr>
        <dsp:cNvPr id="0" name=""/>
        <dsp:cNvSpPr/>
      </dsp:nvSpPr>
      <dsp:spPr>
        <a:xfrm rot="5400000">
          <a:off x="-135926" y="1057817"/>
          <a:ext cx="906177" cy="6343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1239052"/>
        <a:ext cx="634324" cy="271853"/>
      </dsp:txXfrm>
    </dsp:sp>
    <dsp:sp modelId="{161CE123-7F51-46CB-AC63-CE2358C4C41E}">
      <dsp:nvSpPr>
        <dsp:cNvPr id="0" name=""/>
        <dsp:cNvSpPr/>
      </dsp:nvSpPr>
      <dsp:spPr>
        <a:xfrm rot="5400000">
          <a:off x="4477702" y="-3058419"/>
          <a:ext cx="822919" cy="8509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 экране монитора будут появляются вопросы.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Каждый вопрос имеет четыре варианта ответа, только один из которых правильный.</a:t>
          </a:r>
          <a:endParaRPr lang="ru-RU" sz="1800" kern="1200" dirty="0"/>
        </a:p>
      </dsp:txBody>
      <dsp:txXfrm rot="-5400000">
        <a:off x="634324" y="825131"/>
        <a:ext cx="8469503" cy="742575"/>
      </dsp:txXfrm>
    </dsp:sp>
    <dsp:sp modelId="{00AAA798-DDA1-445F-A786-47F25EAA6D34}">
      <dsp:nvSpPr>
        <dsp:cNvPr id="0" name=""/>
        <dsp:cNvSpPr/>
      </dsp:nvSpPr>
      <dsp:spPr>
        <a:xfrm rot="5400000">
          <a:off x="-135926" y="1949663"/>
          <a:ext cx="906177" cy="6343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2130898"/>
        <a:ext cx="634324" cy="271853"/>
      </dsp:txXfrm>
    </dsp:sp>
    <dsp:sp modelId="{44015173-2225-4956-8879-2C1798B031F6}">
      <dsp:nvSpPr>
        <dsp:cNvPr id="0" name=""/>
        <dsp:cNvSpPr/>
      </dsp:nvSpPr>
      <dsp:spPr>
        <a:xfrm rot="5400000">
          <a:off x="4421651" y="-2042059"/>
          <a:ext cx="935021" cy="8509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Пятый и десятый вопросы являются несгораемыми уровнями.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Игрок имеет право остановить игру и забрать уже выигранные очки в любое время и на любом этапе игры.    </a:t>
          </a:r>
          <a:endParaRPr lang="ru-RU" sz="1800" kern="1200" dirty="0"/>
        </a:p>
      </dsp:txBody>
      <dsp:txXfrm rot="-5400000">
        <a:off x="634324" y="1790912"/>
        <a:ext cx="8464031" cy="843733"/>
      </dsp:txXfrm>
    </dsp:sp>
    <dsp:sp modelId="{FFC966D8-8FCA-4D37-8F02-C903D1A5719A}">
      <dsp:nvSpPr>
        <dsp:cNvPr id="0" name=""/>
        <dsp:cNvSpPr/>
      </dsp:nvSpPr>
      <dsp:spPr>
        <a:xfrm rot="5400000">
          <a:off x="-135926" y="3479714"/>
          <a:ext cx="906177" cy="6343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endParaRPr lang="ru-RU" sz="1800" kern="1200" dirty="0"/>
        </a:p>
      </dsp:txBody>
      <dsp:txXfrm rot="-5400000">
        <a:off x="1" y="3660949"/>
        <a:ext cx="634324" cy="271853"/>
      </dsp:txXfrm>
    </dsp:sp>
    <dsp:sp modelId="{D6158EC0-0BA8-4A92-A88F-A7BAE334CDB7}">
      <dsp:nvSpPr>
        <dsp:cNvPr id="0" name=""/>
        <dsp:cNvSpPr/>
      </dsp:nvSpPr>
      <dsp:spPr>
        <a:xfrm rot="5400000">
          <a:off x="3767225" y="-203945"/>
          <a:ext cx="2243874" cy="8509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 обдумывание ответа игроку даётся 1 минута, после чего, если не последовало ответа на вопрос или игрок сам не остановил игру, игра завершается.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выбора ответа игроку необходимо нажать на  один из ответов, используя знак                . (Нажимайте в шестиугольнике там, где стрелка преобразуется в знак              ).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Вопросы постепенно усложняются, соответственно растет и сумма выигрыша: от 100 до 1000000</a:t>
          </a:r>
          <a:endParaRPr lang="ru-RU" sz="1800" kern="1200" dirty="0"/>
        </a:p>
      </dsp:txBody>
      <dsp:txXfrm rot="-5400000">
        <a:off x="634325" y="3038492"/>
        <a:ext cx="8400138" cy="2024800"/>
      </dsp:txXfrm>
    </dsp:sp>
    <dsp:sp modelId="{14DBF6E6-BB82-44D1-8BAE-C4C96848AF72}">
      <dsp:nvSpPr>
        <dsp:cNvPr id="0" name=""/>
        <dsp:cNvSpPr/>
      </dsp:nvSpPr>
      <dsp:spPr>
        <a:xfrm rot="5400000">
          <a:off x="-135926" y="5419570"/>
          <a:ext cx="906177" cy="6343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5600805"/>
        <a:ext cx="634324" cy="271853"/>
      </dsp:txXfrm>
    </dsp:sp>
    <dsp:sp modelId="{3F48C3C6-6214-4093-98D9-1BD3C067A191}">
      <dsp:nvSpPr>
        <dsp:cNvPr id="0" name=""/>
        <dsp:cNvSpPr/>
      </dsp:nvSpPr>
      <dsp:spPr>
        <a:xfrm rot="5400000">
          <a:off x="4416415" y="1547461"/>
          <a:ext cx="945493" cy="8509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Игрок может воспользоваться подсказками: </a:t>
          </a:r>
          <a:r>
            <a:rPr lang="ru-RU" sz="1800" b="1" kern="1200" dirty="0" smtClean="0"/>
            <a:t>50:50 </a:t>
          </a:r>
          <a:r>
            <a:rPr lang="ru-RU" sz="1800" kern="1200" dirty="0" smtClean="0"/>
            <a:t>– компьютер уберет два неверных варианта;            - помощь зала;                   - звонок другу.  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Для этого необходимо нажать на подсказку.    </a:t>
          </a:r>
          <a:endParaRPr lang="ru-RU" sz="1800" kern="1200" dirty="0"/>
        </a:p>
      </dsp:txBody>
      <dsp:txXfrm rot="-5400000">
        <a:off x="634325" y="5375707"/>
        <a:ext cx="8463520" cy="853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3EC28C-EEA4-4783-BC32-F37605128B43}" type="datetimeFigureOut">
              <a:rPr lang="ru-RU"/>
              <a:pPr>
                <a:defRPr/>
              </a:pPr>
              <a:t>17.03.2014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670342-5071-4694-BE94-DB73491F5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78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33732D-E528-4DC8-9E77-563E7A79E94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CF9BFC-684E-4AC6-AFCF-48B14E751A0F}" type="datetime1">
              <a:rPr lang="en-US" smtClean="0"/>
              <a:pPr>
                <a:defRPr/>
              </a:pPr>
              <a:t>3/17/2014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E022C-7081-45EA-8CBA-23FCDC3B76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1AEEE6-2D60-44F3-9128-7078A4E0A2CD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A901C-520A-41FB-ACE0-A7B2563BB3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63BDD-5458-4414-946D-B2B5AB68D7A6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F8CDF-D60C-4E1B-B013-E96C0F155A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901BB-DAF0-479C-9422-4E61F5383603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1D1BA-C9A4-48FC-A090-304D6F5559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AED0C-3974-4AC3-A034-C0A07CAC099F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14034-E6EF-426B-9370-7B38D3E9D2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B96F67-856A-4228-B140-EFA62A5113CC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BD1FC-BC73-4483-848B-626817DD63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4B360-8990-4F8F-BC1B-D4BBE469CF1C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1855F-C8DE-4BE6-BFA7-89A22C6937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2C667C-0843-4608-B741-2A59858B2BBF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4AE82-024D-4A17-8BF0-7F52A8EF46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4EAE57-1560-470D-96EF-E36A219A3494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5EE1C-6FF2-483D-A7A2-507C923772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C5329-2BC2-4277-8FC2-82090D7B7AD5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F9F18-83AB-420A-B16D-5AFBF1CDD42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B79D71-71E4-4668-9361-640A9B364CB6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93916-1FC9-4CC5-91DC-89BCB494A9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1" name="quest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FC45BF-A6DE-48DE-87CC-E17CC7BA3580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C7F33F-5128-47EE-9405-D145C087DE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amond/>
    <p:sndAc>
      <p:stSnd>
        <p:snd r:embed="rId13" name="quest.wav"/>
      </p:stSnd>
    </p:sndAc>
  </p:transition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1.xml"/><Relationship Id="rId3" Type="http://schemas.openxmlformats.org/officeDocument/2006/relationships/audio" Target="../media/audio4.wav"/><Relationship Id="rId7" Type="http://schemas.openxmlformats.org/officeDocument/2006/relationships/chart" Target="../charts/chart6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20.png"/><Relationship Id="rId5" Type="http://schemas.openxmlformats.org/officeDocument/2006/relationships/audio" Target="../media/audio1.wav"/><Relationship Id="rId10" Type="http://schemas.openxmlformats.org/officeDocument/2006/relationships/image" Target="../media/image19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2.xml"/><Relationship Id="rId3" Type="http://schemas.openxmlformats.org/officeDocument/2006/relationships/audio" Target="../media/audio4.wav"/><Relationship Id="rId7" Type="http://schemas.openxmlformats.org/officeDocument/2006/relationships/chart" Target="../charts/chart7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22.png"/><Relationship Id="rId5" Type="http://schemas.openxmlformats.org/officeDocument/2006/relationships/audio" Target="../media/audio1.wav"/><Relationship Id="rId10" Type="http://schemas.openxmlformats.org/officeDocument/2006/relationships/image" Target="../media/image2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3.xml"/><Relationship Id="rId3" Type="http://schemas.openxmlformats.org/officeDocument/2006/relationships/audio" Target="../media/audio4.wav"/><Relationship Id="rId7" Type="http://schemas.openxmlformats.org/officeDocument/2006/relationships/chart" Target="../charts/chart8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24.png"/><Relationship Id="rId5" Type="http://schemas.openxmlformats.org/officeDocument/2006/relationships/audio" Target="../media/audio1.wav"/><Relationship Id="rId10" Type="http://schemas.openxmlformats.org/officeDocument/2006/relationships/image" Target="../media/image23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4.xml"/><Relationship Id="rId3" Type="http://schemas.openxmlformats.org/officeDocument/2006/relationships/audio" Target="../media/audio4.wav"/><Relationship Id="rId7" Type="http://schemas.openxmlformats.org/officeDocument/2006/relationships/chart" Target="../charts/chart9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26.png"/><Relationship Id="rId5" Type="http://schemas.openxmlformats.org/officeDocument/2006/relationships/audio" Target="../media/audio1.wav"/><Relationship Id="rId10" Type="http://schemas.openxmlformats.org/officeDocument/2006/relationships/image" Target="../media/image25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13" Type="http://schemas.openxmlformats.org/officeDocument/2006/relationships/image" Target="../media/image10.png"/><Relationship Id="rId3" Type="http://schemas.openxmlformats.org/officeDocument/2006/relationships/audio" Target="../media/audio4.wav"/><Relationship Id="rId7" Type="http://schemas.openxmlformats.org/officeDocument/2006/relationships/slide" Target="slide20.xml"/><Relationship Id="rId12" Type="http://schemas.openxmlformats.org/officeDocument/2006/relationships/image" Target="../media/image28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audio" Target="../media/audio1.wav"/><Relationship Id="rId11" Type="http://schemas.openxmlformats.org/officeDocument/2006/relationships/image" Target="../media/image27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6.gif"/><Relationship Id="rId1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6.xml"/><Relationship Id="rId3" Type="http://schemas.openxmlformats.org/officeDocument/2006/relationships/audio" Target="../media/audio4.wav"/><Relationship Id="rId7" Type="http://schemas.openxmlformats.org/officeDocument/2006/relationships/chart" Target="../charts/chart11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1.png"/><Relationship Id="rId5" Type="http://schemas.openxmlformats.org/officeDocument/2006/relationships/audio" Target="../media/audio1.wav"/><Relationship Id="rId10" Type="http://schemas.openxmlformats.org/officeDocument/2006/relationships/image" Target="../media/image29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7.xml"/><Relationship Id="rId3" Type="http://schemas.openxmlformats.org/officeDocument/2006/relationships/audio" Target="../media/audio4.wav"/><Relationship Id="rId7" Type="http://schemas.openxmlformats.org/officeDocument/2006/relationships/chart" Target="../charts/chart12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1.png"/><Relationship Id="rId5" Type="http://schemas.openxmlformats.org/officeDocument/2006/relationships/audio" Target="../media/audio1.wav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8.xml"/><Relationship Id="rId3" Type="http://schemas.openxmlformats.org/officeDocument/2006/relationships/audio" Target="../media/audio4.wav"/><Relationship Id="rId7" Type="http://schemas.openxmlformats.org/officeDocument/2006/relationships/chart" Target="../charts/chart13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32.png"/><Relationship Id="rId5" Type="http://schemas.openxmlformats.org/officeDocument/2006/relationships/audio" Target="../media/audio1.wav"/><Relationship Id="rId10" Type="http://schemas.openxmlformats.org/officeDocument/2006/relationships/image" Target="../media/image3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chart" Target="../charts/chart14.xml"/><Relationship Id="rId12" Type="http://schemas.openxmlformats.org/officeDocument/2006/relationships/slide" Target="slide19.xml"/><Relationship Id="rId2" Type="http://schemas.openxmlformats.org/officeDocument/2006/relationships/audio" Target="../media/audio4.wav"/><Relationship Id="rId1" Type="http://schemas.openxmlformats.org/officeDocument/2006/relationships/audio" Target="../media/audio3.wav"/><Relationship Id="rId6" Type="http://schemas.openxmlformats.org/officeDocument/2006/relationships/slide" Target="slide20.xml"/><Relationship Id="rId11" Type="http://schemas.openxmlformats.org/officeDocument/2006/relationships/image" Target="../media/image31.png"/><Relationship Id="rId5" Type="http://schemas.openxmlformats.org/officeDocument/2006/relationships/audio" Target="../media/audio1.wav"/><Relationship Id="rId10" Type="http://schemas.openxmlformats.org/officeDocument/2006/relationships/image" Target="../media/image10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13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slide" Target="slide20.xml"/><Relationship Id="rId12" Type="http://schemas.openxmlformats.org/officeDocument/2006/relationships/image" Target="../media/image35.png"/><Relationship Id="rId2" Type="http://schemas.openxmlformats.org/officeDocument/2006/relationships/audio" Target="../media/audio4.wav"/><Relationship Id="rId16" Type="http://schemas.openxmlformats.org/officeDocument/2006/relationships/image" Target="../media/image7.jpeg"/><Relationship Id="rId1" Type="http://schemas.openxmlformats.org/officeDocument/2006/relationships/audio" Target="../media/audio3.wav"/><Relationship Id="rId6" Type="http://schemas.openxmlformats.org/officeDocument/2006/relationships/audio" Target="../media/audio1.wav"/><Relationship Id="rId11" Type="http://schemas.openxmlformats.org/officeDocument/2006/relationships/image" Target="../media/image6.gif"/><Relationship Id="rId5" Type="http://schemas.openxmlformats.org/officeDocument/2006/relationships/slideLayout" Target="../slideLayouts/slideLayout2.xml"/><Relationship Id="rId15" Type="http://schemas.openxmlformats.org/officeDocument/2006/relationships/image" Target="../media/image36.png"/><Relationship Id="rId10" Type="http://schemas.openxmlformats.org/officeDocument/2006/relationships/chart" Target="../charts/chart15.xml"/><Relationship Id="rId4" Type="http://schemas.openxmlformats.org/officeDocument/2006/relationships/audio" Target="../media/audio5.wav"/><Relationship Id="rId9" Type="http://schemas.openxmlformats.org/officeDocument/2006/relationships/image" Target="../media/image34.gif"/><Relationship Id="rId1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gif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http://sociocom.ru/2008/08/14/airports/" TargetMode="External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tn.ru/" TargetMode="External"/><Relationship Id="rId5" Type="http://schemas.openxmlformats.org/officeDocument/2006/relationships/hyperlink" Target="http://news.rambler.ru/pimg/80x60/df84dbfd3325a4346bfd4d0a577cc6e4/fedpress.ru/images/thumbs/id104801_w190.jpg" TargetMode="External"/><Relationship Id="rId4" Type="http://schemas.openxmlformats.org/officeDocument/2006/relationships/hyperlink" Target="http://6233.ucoz.ru/67890/igri/logicheskie/millioner.jpg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6.xml"/><Relationship Id="rId3" Type="http://schemas.openxmlformats.org/officeDocument/2006/relationships/audio" Target="../media/audio4.wav"/><Relationship Id="rId7" Type="http://schemas.openxmlformats.org/officeDocument/2006/relationships/chart" Target="../charts/chart1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9.png"/><Relationship Id="rId5" Type="http://schemas.openxmlformats.org/officeDocument/2006/relationships/audio" Target="../media/audio1.wav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7.xml"/><Relationship Id="rId3" Type="http://schemas.openxmlformats.org/officeDocument/2006/relationships/audio" Target="../media/audio4.wav"/><Relationship Id="rId7" Type="http://schemas.openxmlformats.org/officeDocument/2006/relationships/chart" Target="../charts/chart2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2.png"/><Relationship Id="rId5" Type="http://schemas.openxmlformats.org/officeDocument/2006/relationships/audio" Target="../media/audio1.wav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8.xml"/><Relationship Id="rId3" Type="http://schemas.openxmlformats.org/officeDocument/2006/relationships/audio" Target="../media/audio4.wav"/><Relationship Id="rId7" Type="http://schemas.openxmlformats.org/officeDocument/2006/relationships/chart" Target="../charts/chart3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4.png"/><Relationship Id="rId5" Type="http://schemas.openxmlformats.org/officeDocument/2006/relationships/audio" Target="../media/audio1.wav"/><Relationship Id="rId10" Type="http://schemas.openxmlformats.org/officeDocument/2006/relationships/image" Target="../media/image13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Relationship Id="rId1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9.xml"/><Relationship Id="rId3" Type="http://schemas.openxmlformats.org/officeDocument/2006/relationships/audio" Target="../media/audio4.wav"/><Relationship Id="rId7" Type="http://schemas.openxmlformats.org/officeDocument/2006/relationships/chart" Target="../charts/chart4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6.png"/><Relationship Id="rId5" Type="http://schemas.openxmlformats.org/officeDocument/2006/relationships/audio" Target="../media/audio1.wav"/><Relationship Id="rId10" Type="http://schemas.openxmlformats.org/officeDocument/2006/relationships/image" Target="../media/image15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slide" Target="slide10.xml"/><Relationship Id="rId3" Type="http://schemas.openxmlformats.org/officeDocument/2006/relationships/audio" Target="../media/audio4.wav"/><Relationship Id="rId7" Type="http://schemas.openxmlformats.org/officeDocument/2006/relationships/chart" Target="../charts/chart5.xml"/><Relationship Id="rId12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slide" Target="slide20.xml"/><Relationship Id="rId11" Type="http://schemas.openxmlformats.org/officeDocument/2006/relationships/image" Target="../media/image18.png"/><Relationship Id="rId5" Type="http://schemas.openxmlformats.org/officeDocument/2006/relationships/audio" Target="../media/audio1.wav"/><Relationship Id="rId10" Type="http://schemas.openxmlformats.org/officeDocument/2006/relationships/image" Target="../media/image17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-357188" y="0"/>
            <a:ext cx="97155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>
            <a:hlinkClick r:id="rId4" action="ppaction://hlinksldjump"/>
          </p:cNvPr>
          <p:cNvSpPr/>
          <p:nvPr/>
        </p:nvSpPr>
        <p:spPr>
          <a:xfrm>
            <a:off x="6715125" y="5715000"/>
            <a:ext cx="2428875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4" action="ppaction://hlinksldjump"/>
              </a:rPr>
              <a:t>Выйти из игры</a:t>
            </a:r>
            <a:endParaRPr lang="ru-RU" sz="2000" b="1" dirty="0"/>
          </a:p>
        </p:txBody>
      </p:sp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6715125" y="0"/>
            <a:ext cx="2428875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5" action="ppaction://hlinksldjump"/>
              </a:rPr>
              <a:t>Правила игры</a:t>
            </a:r>
            <a:endParaRPr lang="ru-RU" sz="2000" b="1" dirty="0"/>
          </a:p>
        </p:txBody>
      </p:sp>
      <p:sp>
        <p:nvSpPr>
          <p:cNvPr id="10" name="Овал 9">
            <a:hlinkClick r:id="rId6" action="ppaction://hlinksldjump"/>
          </p:cNvPr>
          <p:cNvSpPr/>
          <p:nvPr/>
        </p:nvSpPr>
        <p:spPr>
          <a:xfrm>
            <a:off x="0" y="5715000"/>
            <a:ext cx="2428875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Источники информации</a:t>
            </a:r>
            <a:endParaRPr lang="ru-RU" sz="2000" b="1" dirty="0"/>
          </a:p>
        </p:txBody>
      </p:sp>
      <p:sp>
        <p:nvSpPr>
          <p:cNvPr id="11" name="Багетная рамка 10">
            <a:hlinkClick r:id="rId7" action="ppaction://hlinksldjump"/>
          </p:cNvPr>
          <p:cNvSpPr/>
          <p:nvPr/>
        </p:nvSpPr>
        <p:spPr>
          <a:xfrm>
            <a:off x="1643063" y="2357438"/>
            <a:ext cx="5643562" cy="2071687"/>
          </a:xfrm>
          <a:prstGeom prst="bevel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hlinkClick r:id="rId7" action="ppaction://hlinksldjump"/>
              </a:rPr>
              <a:t>Отборочный тур</a:t>
            </a:r>
            <a:endParaRPr lang="ru-RU" sz="5400" dirty="0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2071688" y="6000750"/>
            <a:ext cx="4857750" cy="857250"/>
          </a:xfrm>
        </p:spPr>
        <p:txBody>
          <a:bodyPr/>
          <a:lstStyle/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755576" y="2348880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 find the word with two meaning.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cow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town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country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city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3376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3377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3378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3342" name="Группа 62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4" name="Семиугольник 63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360" name="TextBox 64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3361" name="TextBox 6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3362" name="TextBox 66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3363" name="TextBox 67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3364" name="TextBox 68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3365" name="TextBox 69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3366" name="TextBox 70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3367" name="TextBox 71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3368" name="TextBox 72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3369" name="TextBox 73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3370" name="TextBox 74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3371" name="TextBox 75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Равнобедренный треугольник 79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4" name="Равнобедренный треугольник 83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5" name="Диаграмма 94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6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Овальная выноска 96"/>
          <p:cNvSpPr/>
          <p:nvPr/>
        </p:nvSpPr>
        <p:spPr>
          <a:xfrm>
            <a:off x="1979712" y="1700808"/>
            <a:ext cx="4357688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city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8" name="Овальная выноска 97"/>
          <p:cNvSpPr/>
          <p:nvPr/>
        </p:nvSpPr>
        <p:spPr>
          <a:xfrm>
            <a:off x="1979712" y="1700808"/>
            <a:ext cx="4286250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country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8-конечная звезда 72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2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1 000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38" grpId="0" animBg="1"/>
      <p:bldGraphic spid="95" grpId="0">
        <p:bldAsOne/>
      </p:bldGraphic>
      <p:bldGraphic spid="95" grpId="1">
        <p:bldAsOne/>
      </p:bldGraphic>
      <p:bldP spid="97" grpId="0" animBg="1"/>
      <p:bldP spid="97" grpId="1" animBg="1"/>
      <p:bldP spid="98" grpId="0" animBg="1"/>
      <p:bldP spid="98" grpId="1" animBg="1"/>
      <p:bldP spid="73" grpId="0" animBg="1"/>
      <p:bldP spid="74" grpId="0" animBg="1"/>
      <p:bldP spid="74" grpId="1" animBg="1"/>
      <p:bldP spid="74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11560" y="2132856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 which word is spelt in the wrong way?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capitals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rivers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</a:t>
            </a:r>
            <a:r>
              <a:rPr lang="en-US" sz="2800" b="1" dirty="0" err="1" smtClean="0">
                <a:solidFill>
                  <a:srgbClr val="FFC000"/>
                </a:solidFill>
              </a:rPr>
              <a:t>countrys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farms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4401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4402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4403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4365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385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4386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4387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4388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4389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4390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4391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4392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4393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4394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4395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4396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2123728" y="1484784"/>
            <a:ext cx="4429125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 rivers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1907704" y="1484784"/>
            <a:ext cx="4572000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capitals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4 000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1 000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5" grpId="0" animBg="1"/>
      <p:bldP spid="8" grpId="0" animBg="1"/>
      <p:bldP spid="39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4" grpId="0" animBg="1"/>
      <p:bldP spid="75" grpId="0" animBg="1"/>
      <p:bldP spid="75" grpId="1" animBg="1"/>
      <p:bldP spid="7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39552" y="1988840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find the </a:t>
            </a:r>
            <a:r>
              <a:rPr lang="en-US" sz="2800" dirty="0" err="1" smtClean="0"/>
              <a:t>inappropiate</a:t>
            </a:r>
            <a:r>
              <a:rPr lang="en-US" sz="2800" dirty="0" smtClean="0"/>
              <a:t> word. </a:t>
            </a:r>
            <a:r>
              <a:rPr lang="en-US" sz="3200" b="1" i="1" dirty="0" smtClean="0"/>
              <a:t>A …. river</a:t>
            </a:r>
            <a:endParaRPr lang="ru-RU" sz="3200" b="1" i="1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dirty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healthy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clean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long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5425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5426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5427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5389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409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5410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5411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5412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5413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5414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5415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5416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5417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5418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5419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5420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7" name="Диаграмма 96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8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" name="Овальная выноска 98"/>
          <p:cNvSpPr/>
          <p:nvPr/>
        </p:nvSpPr>
        <p:spPr>
          <a:xfrm>
            <a:off x="1835696" y="1844824"/>
            <a:ext cx="4429125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long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00" name="Овальная выноска 99"/>
          <p:cNvSpPr/>
          <p:nvPr/>
        </p:nvSpPr>
        <p:spPr>
          <a:xfrm>
            <a:off x="1763688" y="1844824"/>
            <a:ext cx="4429125" cy="1143000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 healthy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8 000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1 000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5" grpId="0" animBg="1"/>
      <p:bldP spid="8" grpId="1" animBg="1"/>
      <p:bldP spid="40" grpId="0" animBg="1"/>
      <p:bldGraphic spid="97" grpId="0">
        <p:bldAsOne/>
      </p:bldGraphic>
      <p:bldGraphic spid="97" grpId="1">
        <p:bldAsOne/>
      </p:bldGraphic>
      <p:bldP spid="99" grpId="0" animBg="1"/>
      <p:bldP spid="99" grpId="1" animBg="1"/>
      <p:bldP spid="100" grpId="0" animBg="1"/>
      <p:bldP spid="100" grpId="1" animBg="1"/>
      <p:bldP spid="74" grpId="0" animBg="1"/>
      <p:bldP spid="75" grpId="0" animBg="1"/>
      <p:bldP spid="75" grpId="1" animBg="1"/>
      <p:bldP spid="75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83568" y="2276872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which animal don`t live in water?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A:camel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crocodile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dolphin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whale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6449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6450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6451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6413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433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6434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6435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6436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6437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6438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6439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6440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6441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6442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6443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6444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1763688" y="1700808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dolphin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1619672" y="1700808"/>
            <a:ext cx="4500563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camel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16 000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1 000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6" grpId="0" animBg="1"/>
      <p:bldP spid="8" grpId="0" animBg="1"/>
      <p:bldP spid="41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4" grpId="0" animBg="1"/>
      <p:bldP spid="75" grpId="0" animBg="1"/>
      <p:bldP spid="75" grpId="1" animBg="1"/>
      <p:bldP spid="7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827584" y="2060848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which verb is not irregular?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take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fall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give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D: talk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7473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7474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7475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7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7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7437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57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7458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7459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7460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7461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7462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7463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7464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7465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7466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7467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7468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000125"/>
          <a:ext cx="2857500" cy="135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1979712" y="1844824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talk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1907704" y="1844824"/>
            <a:ext cx="4357688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 take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14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4" action="ppaction://hlinksldjump"/>
              </a:rPr>
              <a:t>У Вас </a:t>
            </a:r>
            <a:r>
              <a:rPr lang="ru-RU" sz="2800" dirty="0" smtClean="0">
                <a:hlinkClick r:id="rId14" action="ppaction://hlinksldjump"/>
              </a:rPr>
              <a:t>3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hlinkClick r:id="rId14" action="ppaction://hlinksldjump"/>
              </a:rPr>
              <a:t>2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4" action="ppaction://hlinksldjump"/>
              </a:rPr>
              <a:t>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4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4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5" name="8-конечная звезда 74">
            <a:hlinkClick r:id="rId7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7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7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7" action="ppaction://hlinksldjump"/>
              </a:rPr>
              <a:t>1 000 </a:t>
            </a:r>
            <a:r>
              <a:rPr lang="ru-RU" sz="2800" dirty="0">
                <a:solidFill>
                  <a:srgbClr val="FFC000"/>
                </a:solidFill>
                <a:hlinkClick r:id="rId7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7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6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42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4" grpId="0" animBg="1"/>
      <p:bldP spid="75" grpId="0" animBg="1"/>
      <p:bldP spid="75" grpId="1" animBg="1"/>
      <p:bldP spid="75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83568" y="2276872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</a:t>
            </a:r>
            <a:r>
              <a:rPr lang="ru-RU" sz="2800" dirty="0" smtClean="0"/>
              <a:t> </a:t>
            </a:r>
            <a:r>
              <a:rPr lang="en-US" sz="2800" dirty="0" smtClean="0"/>
              <a:t>find the odd word.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last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now </a:t>
            </a:r>
            <a:endParaRPr lang="ru-RU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yesterday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ago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8496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8497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8498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8460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480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8481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8482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8483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8484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8485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8486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8487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8488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8489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8490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8491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6" name="Диаграмма 95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7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Овальная выноска 97"/>
          <p:cNvSpPr/>
          <p:nvPr/>
        </p:nvSpPr>
        <p:spPr>
          <a:xfrm>
            <a:off x="1475656" y="1268760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 D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9" name="Овальная выноска 98"/>
          <p:cNvSpPr/>
          <p:nvPr/>
        </p:nvSpPr>
        <p:spPr>
          <a:xfrm>
            <a:off x="1475656" y="1268760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now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8-конечная звезда 72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64 000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32 000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5" grpId="0" animBg="1"/>
      <p:bldP spid="8" grpId="0" animBg="1"/>
      <p:bldP spid="43" grpId="0" animBg="1"/>
      <p:bldGraphic spid="96" grpId="0">
        <p:bldAsOne/>
      </p:bldGraphic>
      <p:bldGraphic spid="96" grpId="1">
        <p:bldAsOne/>
      </p:bldGraphic>
      <p:bldP spid="98" grpId="0" animBg="1"/>
      <p:bldP spid="98" grpId="1" animBg="1"/>
      <p:bldP spid="99" grpId="0" animBg="1"/>
      <p:bldP spid="99" grpId="1" animBg="1"/>
      <p:bldP spid="73" grpId="0" animBg="1"/>
      <p:bldP spid="74" grpId="0" animBg="1"/>
      <p:bldP spid="74" grpId="1" animBg="1"/>
      <p:bldP spid="74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11560" y="2276872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which verb is not in the Past </a:t>
            </a:r>
            <a:r>
              <a:rPr lang="en-US" sz="2800" dirty="0" err="1" smtClean="0"/>
              <a:t>Simpl</a:t>
            </a:r>
            <a:r>
              <a:rPr lang="en-US" sz="2800" dirty="0" smtClean="0"/>
              <a:t>?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didn`t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weren`t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won`t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wasn`t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9522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9523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9524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19484" name="TextBox 48"/>
          <p:cNvSpPr txBox="1">
            <a:spLocks noChangeArrowheads="1"/>
          </p:cNvSpPr>
          <p:nvPr/>
        </p:nvSpPr>
        <p:spPr bwMode="auto">
          <a:xfrm>
            <a:off x="6429375" y="7143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rbel" pitchFamily="34" charset="0"/>
              </a:rPr>
              <a:t>3</a:t>
            </a:r>
            <a:endParaRPr lang="ru-RU">
              <a:latin typeface="Corbel" pitchFamily="34" charset="0"/>
            </a:endParaRP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9486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506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9507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9508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9509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9510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9511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9512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9513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9514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9515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9516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9517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143000"/>
          <a:ext cx="2857500" cy="135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1115616" y="1556792"/>
            <a:ext cx="4429125" cy="857250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wasn`t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1187624" y="1556792"/>
            <a:ext cx="4429125" cy="928688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wasn`t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8-конечная звезда 74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hlinkClick r:id="rId13" action="ppaction://hlinksldjump"/>
              </a:rPr>
              <a:t>1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2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5 000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9" name="8-конечная звезда 78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32 000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"/>
                </p:tgtEl>
              </p:cMediaNode>
            </p:audio>
          </p:childTnLst>
        </p:cTn>
      </p:par>
    </p:tnLst>
    <p:bldLst>
      <p:bldP spid="5" grpId="0" animBg="1"/>
      <p:bldP spid="8" grpId="0" animBg="1"/>
      <p:bldP spid="44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5" grpId="0" animBg="1"/>
      <p:bldP spid="79" grpId="0" animBg="1"/>
      <p:bldP spid="79" grpId="1" animBg="1"/>
      <p:bldP spid="79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11560" y="2132856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which word isn`t used in singular?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shorts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shoes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socks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shirts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20544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0545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0546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20508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528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20529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20530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20531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20532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20533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20534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20535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20536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20537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20538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20539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827584" y="1268760"/>
            <a:ext cx="4429125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C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755576" y="1268760"/>
            <a:ext cx="4500562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shorts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8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8-конечная звезда 72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2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50 000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32 000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45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3" grpId="0" animBg="1"/>
      <p:bldP spid="74" grpId="0" animBg="1"/>
      <p:bldP spid="74" grpId="1" animBg="1"/>
      <p:bldP spid="74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11560" y="2348880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which verb isn`t appropriate? </a:t>
            </a:r>
            <a:r>
              <a:rPr lang="en-US" sz="3200" b="1" i="1" dirty="0" smtClean="0"/>
              <a:t>Yesterday at the lesson we ….</a:t>
            </a:r>
            <a:endParaRPr lang="ru-RU" sz="3200" b="1" i="1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read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wrote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count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translated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21567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1568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1569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21532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551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21552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21553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21554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21555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21556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21557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21558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21559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21560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21561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21562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899592" y="1268760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read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899592" y="1268760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read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86" name="MSj00746380000[1].wav">
            <a:hlinkClick r:id="" action="ppaction://media"/>
          </p:cNvPr>
          <p:cNvPicPr>
            <a:picLocks noRot="1" noChangeAspect="1"/>
          </p:cNvPicPr>
          <p:nvPr>
            <a:wavAudioFile r:embed="rId1" name="MSj00746380000[1].wav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zal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ELPHRG01.wav">
            <a:hlinkClick r:id="" action="ppaction://media"/>
          </p:cNvPr>
          <p:cNvPicPr>
            <a:picLocks noRot="1" noChangeAspect="1"/>
          </p:cNvPicPr>
          <p:nvPr>
            <a:wavAudioFile r:embed="rId3" name="ELPHRG01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00575" y="34575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8-конечная звезда 71">
            <a:hlinkClick r:id="rId12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2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2" action="ppaction://hlinksldjump"/>
              </a:rPr>
              <a:t>500 000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2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2" action="ppaction://hlinksldjump"/>
              </a:rPr>
              <a:t>Вы можете продолжить игру!</a:t>
            </a:r>
            <a:endParaRPr lang="ru-RU" sz="2800" dirty="0"/>
          </a:p>
        </p:txBody>
      </p:sp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034" y="1142984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6" action="ppaction://hlinksldjump"/>
              </a:rPr>
              <a:t>32 000 </a:t>
            </a: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7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7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7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7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7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5"/>
                </p:tgtEl>
              </p:cMediaNode>
            </p:audio>
          </p:childTnLst>
        </p:cTn>
      </p:par>
    </p:tnLst>
    <p:bldLst>
      <p:bldP spid="6" grpId="0" animBg="1"/>
      <p:bldP spid="8" grpId="0" animBg="1"/>
      <p:bldP spid="46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2" grpId="0" animBg="1"/>
      <p:bldP spid="75" grpId="0" animBg="1"/>
      <p:bldP spid="75" grpId="1" animBg="1"/>
      <p:bldP spid="75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611560" y="2204864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Question: find the expression that is translated as </a:t>
            </a:r>
            <a:r>
              <a:rPr lang="ru-RU" sz="2800" dirty="0" smtClean="0"/>
              <a:t>« это легко!»</a:t>
            </a:r>
            <a:r>
              <a:rPr lang="en-US" sz="2800" dirty="0" smtClean="0"/>
              <a:t>  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that`s good!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that`s easy!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that`s fine!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that`s nice!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22595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2596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2597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7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7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22556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79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22580" name="TextBox 63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22581" name="TextBox 64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22582" name="TextBox 65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22583" name="TextBox 66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22584" name="TextBox 67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22585" name="TextBox 68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22586" name="TextBox 69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22587" name="TextBox 70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22588" name="TextBox 71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22589" name="TextBox 72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22590" name="TextBox 73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7" name="Равнобедренный треугольник 76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8" name="Равнобедренный треугольник 77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1" name="Равнобедренный треугольник 80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2" name="Равнобедренный треугольник 81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84" name="8-конечная звезда 83">
            <a:hlinkClick r:id="rId7" action="ppaction://hlinksldjump"/>
          </p:cNvPr>
          <p:cNvSpPr/>
          <p:nvPr/>
        </p:nvSpPr>
        <p:spPr>
          <a:xfrm>
            <a:off x="4571968" y="1357298"/>
            <a:ext cx="4572032" cy="2857520"/>
          </a:xfrm>
          <a:prstGeom prst="star8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hlinkClick r:id="rId7" action="ppaction://hlinksldjump">
                  <a:snd r:embed="rId8" name="drumroll.wav"/>
                </a:hlinkClick>
              </a:rPr>
              <a:t>Поздравляем!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hlinkClick r:id="rId7" action="ppaction://hlinksldjump">
                  <a:snd r:embed="rId8" name="drumroll.wav"/>
                </a:hlinkClick>
              </a:rPr>
              <a:t>Вы стали миллионером!</a:t>
            </a:r>
            <a:endParaRPr lang="ru-RU" sz="28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/>
          </a:p>
        </p:txBody>
      </p:sp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7" y="3071810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5" name="Диаграмма 84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86" name="Picture 2"/>
          <p:cNvPicPr>
            <a:picLocks noChangeAspect="1" noChangeArrowheads="1" noCrop="1"/>
          </p:cNvPicPr>
          <p:nvPr/>
        </p:nvPicPr>
        <p:blipFill>
          <a:blip r:embed="rId11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Овальная выноска 87"/>
          <p:cNvSpPr/>
          <p:nvPr/>
        </p:nvSpPr>
        <p:spPr>
          <a:xfrm>
            <a:off x="1475656" y="1628800"/>
            <a:ext cx="4429125" cy="928688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,С,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9" name="Овальная выноска 88"/>
          <p:cNvSpPr/>
          <p:nvPr/>
        </p:nvSpPr>
        <p:spPr>
          <a:xfrm>
            <a:off x="1331640" y="1628800"/>
            <a:ext cx="4572000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,С,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0" name="MSj00746380000[1].wav">
            <a:hlinkClick r:id="" action="ppaction://media"/>
          </p:cNvPr>
          <p:cNvPicPr>
            <a:picLocks noRot="1" noChangeAspect="1"/>
          </p:cNvPicPr>
          <p:nvPr>
            <a:wavAudioFile r:embed="rId1" name="MSj00746380000[1]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zal.wav"/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29125" y="3143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ELPHRG01.wav">
            <a:hlinkClick r:id="" action="ppaction://media"/>
          </p:cNvPr>
          <p:cNvPicPr>
            <a:picLocks noRot="1" noChangeAspect="1"/>
          </p:cNvPicPr>
          <p:nvPr>
            <a:wavAudioFile r:embed="rId3" name="ELPHRG01.wav"/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0575" y="34575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j0214098.wav">
            <a:hlinkClick r:id="" action="ppaction://media"/>
          </p:cNvPr>
          <p:cNvPicPr>
            <a:picLocks noRot="1" noChangeAspect="1"/>
          </p:cNvPicPr>
          <p:nvPr>
            <a:wavAudioFile r:embed="rId4" name="j0214098.wav"/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8-конечная звезда 78">
            <a:hlinkClick r:id="rId7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7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7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C000"/>
                </a:solidFill>
                <a:hlinkClick r:id="rId7" action="ppaction://hlinksldjump"/>
              </a:rPr>
              <a:t>32 000 </a:t>
            </a:r>
            <a:r>
              <a:rPr lang="ru-RU" sz="2800" dirty="0">
                <a:solidFill>
                  <a:srgbClr val="FFC000"/>
                </a:solidFill>
                <a:hlinkClick r:id="rId7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7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6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3992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7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7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7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7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7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679" fill="hold"/>
                                        <p:tgtEl>
                                          <p:spTgt spid="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679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679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679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showWhenStopped="0"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"/>
                </p:tgtEl>
              </p:cMediaNode>
            </p:audio>
            <p:audio>
              <p:cMediaNode showWhenStopped="0"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audio>
              <p:cMediaNode showWhenStopped="0">
                <p:cTn id="1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0" dur="4731" fill="hold"/>
                                        <p:tgtEl>
                                          <p:spTgt spid="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audio>
              <p:cMediaNode showWhenStopped="0">
                <p:cTn id="1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1"/>
                </p:tgtEl>
              </p:cMediaNode>
            </p:audio>
          </p:childTnLst>
        </p:cTn>
      </p:par>
    </p:tnLst>
    <p:bldLst>
      <p:bldP spid="5" grpId="0" animBg="1"/>
      <p:bldP spid="7" grpId="0" animBg="1"/>
      <p:bldP spid="47" grpId="0" animBg="1"/>
      <p:bldGraphic spid="85" grpId="0">
        <p:bldAsOne/>
      </p:bldGraphic>
      <p:bldGraphic spid="85" grpId="1">
        <p:bldAsOne/>
      </p:bldGraphic>
      <p:bldP spid="88" grpId="0" animBg="1"/>
      <p:bldP spid="88" grpId="1" animBg="1"/>
      <p:bldP spid="89" grpId="0" animBg="1"/>
      <p:bldP spid="89" grpId="1" animBg="1"/>
      <p:bldP spid="79" grpId="0" animBg="1"/>
      <p:bldP spid="79" grpId="1" animBg="1"/>
      <p:bldP spid="79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00232" y="-214338"/>
            <a:ext cx="4528804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Правила игры</a:t>
            </a:r>
          </a:p>
        </p:txBody>
      </p:sp>
      <p:grpSp>
        <p:nvGrpSpPr>
          <p:cNvPr id="5124" name="Группа 5"/>
          <p:cNvGrpSpPr>
            <a:grpSpLocks/>
          </p:cNvGrpSpPr>
          <p:nvPr/>
        </p:nvGrpSpPr>
        <p:grpSpPr bwMode="auto">
          <a:xfrm>
            <a:off x="3000375" y="6215063"/>
            <a:ext cx="428625" cy="357187"/>
            <a:chOff x="3143240" y="1285860"/>
            <a:chExt cx="571504" cy="571504"/>
          </a:xfrm>
        </p:grpSpPr>
        <p:grpSp>
          <p:nvGrpSpPr>
            <p:cNvPr id="5135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4" name="Трапеция 13"/>
              <p:cNvSpPr/>
              <p:nvPr/>
            </p:nvSpPr>
            <p:spPr>
              <a:xfrm>
                <a:off x="3143240" y="1570343"/>
                <a:ext cx="285752" cy="287021"/>
              </a:xfrm>
              <a:prstGeom prst="trapezoid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" name="Овал 14"/>
              <p:cNvSpPr/>
              <p:nvPr/>
            </p:nvSpPr>
            <p:spPr>
              <a:xfrm flipV="1">
                <a:off x="3215207" y="1428102"/>
                <a:ext cx="141818" cy="14224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5136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2" name="Трапеция 11"/>
              <p:cNvSpPr/>
              <p:nvPr/>
            </p:nvSpPr>
            <p:spPr>
              <a:xfrm>
                <a:off x="3146416" y="1570978"/>
                <a:ext cx="285751" cy="287021"/>
              </a:xfrm>
              <a:prstGeom prst="trapezoid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 flipV="1">
                <a:off x="3218383" y="1428737"/>
                <a:ext cx="141817" cy="14224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5137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10" name="Трапеция 9"/>
              <p:cNvSpPr/>
              <p:nvPr/>
            </p:nvSpPr>
            <p:spPr>
              <a:xfrm>
                <a:off x="3143240" y="1570343"/>
                <a:ext cx="285751" cy="287021"/>
              </a:xfrm>
              <a:prstGeom prst="trapezoid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1" name="Овал 10"/>
              <p:cNvSpPr/>
              <p:nvPr/>
            </p:nvSpPr>
            <p:spPr>
              <a:xfrm flipV="1">
                <a:off x="3215207" y="1428102"/>
                <a:ext cx="141817" cy="14224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5125" name="Группа 15"/>
          <p:cNvGrpSpPr>
            <a:grpSpLocks/>
          </p:cNvGrpSpPr>
          <p:nvPr/>
        </p:nvGrpSpPr>
        <p:grpSpPr bwMode="auto">
          <a:xfrm>
            <a:off x="5072063" y="6215063"/>
            <a:ext cx="642937" cy="357187"/>
            <a:chOff x="2189018" y="1285860"/>
            <a:chExt cx="1239974" cy="760221"/>
          </a:xfrm>
        </p:grpSpPr>
        <p:sp>
          <p:nvSpPr>
            <p:cNvPr id="17" name="Арка 16"/>
            <p:cNvSpPr/>
            <p:nvPr/>
          </p:nvSpPr>
          <p:spPr>
            <a:xfrm rot="7310758">
              <a:off x="2928902" y="1545991"/>
              <a:ext cx="641965" cy="358214"/>
            </a:xfrm>
            <a:prstGeom prst="blockArc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Восьмиугольник 17"/>
            <p:cNvSpPr/>
            <p:nvPr/>
          </p:nvSpPr>
          <p:spPr>
            <a:xfrm>
              <a:off x="2929941" y="1785917"/>
              <a:ext cx="214317" cy="212861"/>
            </a:xfrm>
            <a:prstGeom prst="octag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Восьмиугольник 18"/>
            <p:cNvSpPr/>
            <p:nvPr/>
          </p:nvSpPr>
          <p:spPr>
            <a:xfrm>
              <a:off x="3214675" y="1285860"/>
              <a:ext cx="214317" cy="212861"/>
            </a:xfrm>
            <a:prstGeom prst="octag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2189018" y="1404116"/>
              <a:ext cx="734800" cy="476407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1" name="Пятиугольник 20">
            <a:hlinkClick r:id="rId8" action="ppaction://hlinksldjump"/>
          </p:cNvPr>
          <p:cNvSpPr/>
          <p:nvPr/>
        </p:nvSpPr>
        <p:spPr>
          <a:xfrm>
            <a:off x="6215074" y="6500834"/>
            <a:ext cx="2928926" cy="3571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hlinkClick r:id="rId8" action="ppaction://hlinksldjump"/>
              </a:rPr>
              <a:t>Вернуться назад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129" name="Picture 2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28" y="4429132"/>
            <a:ext cx="714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332926" flipH="1">
            <a:off x="1458775" y="4639404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1928802"/>
            <a:ext cx="4374917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Спасибо!</a:t>
            </a:r>
          </a:p>
        </p:txBody>
      </p:sp>
      <p:pic>
        <p:nvPicPr>
          <p:cNvPr id="23555" name="Picture 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4000500"/>
            <a:ext cx="3714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214313"/>
            <a:ext cx="1785938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463" y="1444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548680"/>
            <a:ext cx="6768752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1.ФИО участника: Деяк Елена Вячеславовна.</a:t>
            </a:r>
          </a:p>
          <a:p>
            <a:pPr>
              <a:buNone/>
            </a:pPr>
            <a:r>
              <a:rPr lang="ru-RU" sz="2000" dirty="0" smtClean="0"/>
              <a:t>2.Домашний адрес: Кемеровская обл.                                          Новокузнецкий </a:t>
            </a:r>
            <a:r>
              <a:rPr lang="ru-RU" sz="2000" dirty="0" err="1" smtClean="0"/>
              <a:t>р-он</a:t>
            </a:r>
            <a:r>
              <a:rPr lang="ru-RU" sz="2000" dirty="0" smtClean="0"/>
              <a:t>, с. </a:t>
            </a:r>
            <a:r>
              <a:rPr lang="ru-RU" sz="2000" dirty="0" err="1" smtClean="0"/>
              <a:t>Казанково</a:t>
            </a:r>
            <a:r>
              <a:rPr lang="ru-RU" sz="2000" dirty="0" smtClean="0"/>
              <a:t>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ул. Новосёлов, 34.</a:t>
            </a:r>
          </a:p>
          <a:p>
            <a:pPr>
              <a:buNone/>
            </a:pPr>
            <a:r>
              <a:rPr lang="ru-RU" sz="2000" dirty="0" smtClean="0"/>
              <a:t>3.Телефон: 89089443782.</a:t>
            </a:r>
          </a:p>
          <a:p>
            <a:pPr>
              <a:buNone/>
            </a:pPr>
            <a:r>
              <a:rPr lang="ru-RU" sz="2000" dirty="0" smtClean="0"/>
              <a:t>4.Образовательное учреждение: МБОУ «</a:t>
            </a:r>
            <a:r>
              <a:rPr lang="ru-RU" sz="2000" dirty="0" err="1" smtClean="0"/>
              <a:t>Красулинская</a:t>
            </a:r>
            <a:r>
              <a:rPr lang="ru-RU" sz="2000" dirty="0" smtClean="0"/>
              <a:t> ООШ».</a:t>
            </a:r>
          </a:p>
          <a:p>
            <a:pPr>
              <a:buNone/>
            </a:pPr>
            <a:r>
              <a:rPr lang="ru-RU" sz="2000" dirty="0" smtClean="0"/>
              <a:t>5.Должность: учитель английского языка.</a:t>
            </a:r>
          </a:p>
          <a:p>
            <a:pPr>
              <a:buNone/>
            </a:pPr>
            <a:r>
              <a:rPr lang="ru-RU" sz="2000" dirty="0" smtClean="0"/>
              <a:t>6.Наименование конкурса: «Современные образовательные технологии в творчестве учителя начальных классов».</a:t>
            </a:r>
          </a:p>
          <a:p>
            <a:pPr>
              <a:buNone/>
            </a:pPr>
            <a:r>
              <a:rPr lang="ru-RU" sz="2000" dirty="0" smtClean="0"/>
              <a:t>7.Внеклассная деятельность по английскому языку, 4 класс.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901BB-DAF0-479C-9422-4E61F5383603}" type="datetime1">
              <a:rPr lang="en-US" smtClean="0"/>
              <a:pPr>
                <a:defRPr/>
              </a:pPr>
              <a:t>3/17/2014</a:t>
            </a:fld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5984" y="357166"/>
            <a:ext cx="428628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Источники информации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625" y="2214563"/>
            <a:ext cx="8429625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://sociocom.ru/2008/08/14/airports/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крупнейшие аэропорты мира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  <a:hlinkClick r:id="rId4"/>
              </a:rPr>
              <a:t>http://6233.ucoz.ru/67890/igri/logicheskie/millioner.jpg</a:t>
            </a:r>
            <a:r>
              <a:rPr lang="en-US" dirty="0">
                <a:latin typeface="+mn-lt"/>
              </a:rPr>
              <a:t> - </a:t>
            </a:r>
            <a:r>
              <a:rPr lang="ru-RU" dirty="0">
                <a:latin typeface="+mn-lt"/>
              </a:rPr>
              <a:t>Заставка на игру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5"/>
              </a:rPr>
              <a:t>://news.rambler.ru/pimg/80x60/df84dbfd3325a4346bfd4d0a577cc6e4/fedpress.ru/images/thumbs/id104801_w190.jpg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Фото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Диброва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/>
              </a:rPr>
              <a:t>www.itn.ru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5" name="Пятиугольник 4">
            <a:hlinkClick r:id="rId7" action="ppaction://hlinksldjump"/>
          </p:cNvPr>
          <p:cNvSpPr/>
          <p:nvPr/>
        </p:nvSpPr>
        <p:spPr>
          <a:xfrm>
            <a:off x="6215074" y="6500834"/>
            <a:ext cx="2928926" cy="3571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hlinkClick r:id="rId7" action="ppaction://hlinksldjump"/>
              </a:rPr>
              <a:t>Вернуться назад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6151" name="Picture 2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375" y="0"/>
            <a:ext cx="27146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2643188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3046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Отборочный тур</a:t>
            </a:r>
          </a:p>
        </p:txBody>
      </p:sp>
      <p:sp>
        <p:nvSpPr>
          <p:cNvPr id="7" name="Шестиугольник 6"/>
          <p:cNvSpPr/>
          <p:nvPr/>
        </p:nvSpPr>
        <p:spPr>
          <a:xfrm>
            <a:off x="642910" y="1571612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Put seasons in the correct order.</a:t>
            </a:r>
            <a:endParaRPr lang="ru-RU" sz="28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0" y="3714752"/>
            <a:ext cx="3286125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A: spring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929058" y="3786190"/>
            <a:ext cx="31432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C: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winter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0" y="5143512"/>
            <a:ext cx="3286125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 autumn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3929058" y="5143512"/>
            <a:ext cx="31432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summer</a:t>
            </a:r>
            <a:endParaRPr lang="ru-RU" b="1" dirty="0">
              <a:solidFill>
                <a:srgbClr val="FFC000"/>
              </a:solidFill>
            </a:endParaRPr>
          </a:p>
        </p:txBody>
      </p:sp>
      <p:grpSp>
        <p:nvGrpSpPr>
          <p:cNvPr id="7176" name="Группа 11"/>
          <p:cNvGrpSpPr>
            <a:grpSpLocks/>
          </p:cNvGrpSpPr>
          <p:nvPr/>
        </p:nvGrpSpPr>
        <p:grpSpPr bwMode="auto">
          <a:xfrm>
            <a:off x="6786563" y="0"/>
            <a:ext cx="2143125" cy="1584325"/>
            <a:chOff x="4429124" y="0"/>
            <a:chExt cx="2143140" cy="1583754"/>
          </a:xfrm>
        </p:grpSpPr>
        <p:sp>
          <p:nvSpPr>
            <p:cNvPr id="13" name="Семиугольник 12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91" name="TextBox 13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7192" name="TextBox 14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7193" name="TextBox 15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7194" name="TextBox 16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7195" name="TextBox 17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7196" name="TextBox 18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7197" name="TextBox 19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7198" name="TextBox 20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7199" name="TextBox 21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7200" name="TextBox 22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7201" name="TextBox 23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7202" name="TextBox 24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3" name="Группа 111"/>
          <p:cNvGrpSpPr>
            <a:grpSpLocks/>
          </p:cNvGrpSpPr>
          <p:nvPr/>
        </p:nvGrpSpPr>
        <p:grpSpPr bwMode="auto">
          <a:xfrm>
            <a:off x="7786688" y="500063"/>
            <a:ext cx="142875" cy="714375"/>
            <a:chOff x="7286644" y="4286256"/>
            <a:chExt cx="214314" cy="1571636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9" name="Равнобедренный треугольник 28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5" name="Группа 67"/>
          <p:cNvGrpSpPr>
            <a:grpSpLocks/>
          </p:cNvGrpSpPr>
          <p:nvPr/>
        </p:nvGrpSpPr>
        <p:grpSpPr bwMode="auto">
          <a:xfrm>
            <a:off x="7786688" y="0"/>
            <a:ext cx="142875" cy="1571625"/>
            <a:chOff x="3929058" y="4357694"/>
            <a:chExt cx="357190" cy="157163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2" name="Равнобедренный треугольник 31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3" name="Равнобедренный треугольник 32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37" name="Шестиугольник 36"/>
          <p:cNvSpPr/>
          <p:nvPr/>
        </p:nvSpPr>
        <p:spPr>
          <a:xfrm>
            <a:off x="7143750" y="3500438"/>
            <a:ext cx="2000250" cy="661987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</a:rPr>
              <a:t>A</a:t>
            </a:r>
            <a:r>
              <a:rPr lang="en-US" sz="2400" b="1" dirty="0" smtClean="0">
                <a:solidFill>
                  <a:srgbClr val="FFC000"/>
                </a:solidFill>
              </a:rPr>
              <a:t>: winter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7143750" y="4286250"/>
            <a:ext cx="2000250" cy="642938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C000"/>
                </a:solidFill>
              </a:rPr>
              <a:t>D: spring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7143750" y="5072063"/>
            <a:ext cx="2000250" cy="642937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C000"/>
                </a:solidFill>
              </a:rPr>
              <a:t>C:summer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7153275" y="5857875"/>
            <a:ext cx="1990725" cy="642938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C000"/>
                </a:solidFill>
              </a:rPr>
              <a:t>B:autumn 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1" name="8-конечная звезда 40">
            <a:hlinkClick r:id="rId3" action="ppaction://hlinksldjump"/>
          </p:cNvPr>
          <p:cNvSpPr/>
          <p:nvPr/>
        </p:nvSpPr>
        <p:spPr>
          <a:xfrm>
            <a:off x="142844" y="1214422"/>
            <a:ext cx="8143875" cy="5214937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hlinkClick r:id="rId3" action="ppaction://hlinksldjump"/>
              </a:rPr>
              <a:t>Для Вас начинается игра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hlinkClick r:id="rId3" action="ppaction://hlinksldjump"/>
              </a:rPr>
              <a:t>«Кто хочет стать миллионером»</a:t>
            </a:r>
            <a:endParaRPr lang="ru-RU" sz="4400" dirty="0"/>
          </a:p>
        </p:txBody>
      </p:sp>
    </p:spTree>
  </p:cSld>
  <p:clrMapOvr>
    <a:masterClrMapping/>
  </p:clrMapOvr>
  <p:transition>
    <p:diamond/>
    <p:sndAc>
      <p:stSnd>
        <p:snd r:embed="rId2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285720" y="2285992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endParaRPr lang="en-US" sz="28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What can you do in summer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32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A: toboggan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ski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play snowballs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swim in a river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8256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8257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8258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8222" name="Группа 75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3" name="Семиугольник 62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40" name="TextBox 63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8241" name="TextBox 64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8242" name="TextBox 65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8243" name="TextBox 66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8244" name="TextBox 67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8245" name="TextBox 68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8246" name="TextBox 69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8247" name="TextBox 70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8248" name="TextBox 71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8249" name="TextBox 72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8250" name="TextBox 73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8251" name="TextBox 74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6" name="Равнобедренный треугольник 85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7" name="Равнобедренный треугольник 86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0" name="Равнобедренный треугольник 89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1" name="Равнобедренный треугольник 90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77" name="Диаграмма 76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050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43608" y="1700808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Овальная выноска 78"/>
          <p:cNvSpPr/>
          <p:nvPr/>
        </p:nvSpPr>
        <p:spPr>
          <a:xfrm>
            <a:off x="1331640" y="1268760"/>
            <a:ext cx="4643438" cy="135731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 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 swim in a river.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0" name="Овальная выноска 79"/>
          <p:cNvSpPr/>
          <p:nvPr/>
        </p:nvSpPr>
        <p:spPr>
          <a:xfrm>
            <a:off x="1331640" y="1412776"/>
            <a:ext cx="4643438" cy="1428750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swim in a river.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5536" y="1124744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5" y="314325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8-конечная звезда 72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1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90872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3992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992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992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992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992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992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1679" fill="hold"/>
                                        <p:tgtEl>
                                          <p:spTgt spid="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679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679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679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audio>
              <p:cMediaNode showWhenStopped="0"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"/>
                </p:tgtEl>
              </p:cMediaNode>
            </p:audio>
            <p:audio>
              <p:cMediaNode showWhenStopped="0"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"/>
                </p:tgtEl>
              </p:cMediaNode>
            </p:audio>
          </p:childTnLst>
        </p:cTn>
      </p:par>
    </p:tnLst>
    <p:bldLst>
      <p:bldP spid="6" grpId="0" build="allAtOnce" animBg="1"/>
      <p:bldP spid="7" grpId="0" animBg="1"/>
      <p:bldGraphic spid="77" grpId="0">
        <p:bldAsOne/>
      </p:bldGraphic>
      <p:bldGraphic spid="77" grpId="1">
        <p:bldAsOne/>
      </p:bldGraphic>
      <p:bldP spid="79" grpId="0" animBg="1"/>
      <p:bldP spid="79" grpId="1" animBg="1"/>
      <p:bldP spid="80" grpId="0" animBg="1"/>
      <p:bldP spid="80" grpId="1" animBg="1"/>
      <p:bldP spid="73" grpId="0" animBg="1"/>
      <p:bldP spid="74" grpId="0" animBg="1"/>
      <p:bldP spid="74" grpId="1" animBg="1"/>
      <p:bldP spid="7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71472" y="2357430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 Where are you from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142844" y="4429132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Africa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Antarctica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142844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B:Russia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Great Britain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9281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9282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9283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9" name="Овал 28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grpSp>
        <p:nvGrpSpPr>
          <p:cNvPr id="9247" name="Группа 62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4" name="Семиугольник 63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65" name="TextBox 64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9266" name="TextBox 6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9267" name="TextBox 66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9268" name="TextBox 67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9269" name="TextBox 68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9270" name="TextBox 69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9271" name="TextBox 70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9272" name="TextBox 71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9273" name="TextBox 72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9274" name="TextBox 73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9275" name="TextBox 74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9276" name="TextBox 75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Равнобедренный треугольник 79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4" name="Равнобедренный треугольник 83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88" name="Диаграмма 87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89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Овальная выноска 89"/>
          <p:cNvSpPr/>
          <p:nvPr/>
        </p:nvSpPr>
        <p:spPr>
          <a:xfrm>
            <a:off x="2214546" y="1357298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Зал </a:t>
            </a:r>
            <a:r>
              <a:rPr lang="ru-RU" sz="2000" b="1" dirty="0" smtClean="0">
                <a:solidFill>
                  <a:schemeClr val="bg1"/>
                </a:solidFill>
              </a:rPr>
              <a:t>считает</a:t>
            </a:r>
            <a:r>
              <a:rPr lang="en-US" sz="2000" b="1" dirty="0" smtClean="0">
                <a:solidFill>
                  <a:schemeClr val="bg1"/>
                </a:solidFill>
              </a:rPr>
              <a:t>,Africa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>
                <a:solidFill>
                  <a:schemeClr val="bg1"/>
                </a:solidFill>
              </a:rPr>
              <a:t>но зал может ошибаться.</a:t>
            </a:r>
          </a:p>
        </p:txBody>
      </p:sp>
      <p:sp>
        <p:nvSpPr>
          <p:cNvPr id="91" name="Овальная выноска 90"/>
          <p:cNvSpPr/>
          <p:nvPr/>
        </p:nvSpPr>
        <p:spPr>
          <a:xfrm>
            <a:off x="2143108" y="1357298"/>
            <a:ext cx="4500563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Я </a:t>
            </a:r>
            <a:r>
              <a:rPr lang="ru-RU" sz="2000" b="1" dirty="0" smtClean="0">
                <a:solidFill>
                  <a:schemeClr val="bg1"/>
                </a:solidFill>
              </a:rPr>
              <a:t>думаю,</a:t>
            </a:r>
            <a:r>
              <a:rPr lang="en-US" sz="2000" b="1" dirty="0" smtClean="0">
                <a:solidFill>
                  <a:schemeClr val="bg1"/>
                </a:solidFill>
              </a:rPr>
              <a:t>Russi</a:t>
            </a:r>
            <a:r>
              <a:rPr lang="en-US" sz="2000" dirty="0" smtClean="0">
                <a:solidFill>
                  <a:schemeClr val="bg1"/>
                </a:solidFill>
              </a:rPr>
              <a:t>a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>
                <a:solidFill>
                  <a:schemeClr val="bg1"/>
                </a:solidFill>
              </a:rPr>
              <a:t>но могу ошибаться.</a:t>
            </a:r>
          </a:p>
        </p:txBody>
      </p:sp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76" name="8-конечная звезда 75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2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00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</p:childTnLst>
        </p:cTn>
      </p:par>
    </p:tnLst>
    <p:bldLst>
      <p:bldP spid="5" grpId="0" animBg="1"/>
      <p:bldP spid="8" grpId="0" animBg="1"/>
      <p:bldP spid="34" grpId="0" animBg="1"/>
      <p:bldGraphic spid="88" grpId="0">
        <p:bldAsOne/>
      </p:bldGraphic>
      <p:bldGraphic spid="88" grpId="1">
        <p:bldAsOne/>
      </p:bldGraphic>
      <p:bldP spid="90" grpId="0" animBg="1"/>
      <p:bldP spid="90" grpId="1" animBg="1"/>
      <p:bldP spid="91" grpId="0" animBg="1"/>
      <p:bldP spid="91" grpId="1" animBg="1"/>
      <p:bldP spid="75" grpId="0" animBg="1"/>
      <p:bldP spid="75" grpId="1" animBg="1"/>
      <p:bldP spid="75" grpId="2" animBg="1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39552" y="2132856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 What is the weather like in summer months?</a:t>
            </a:r>
            <a:endParaRPr lang="ru-RU" sz="2800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500570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cold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hot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C000"/>
                </a:solidFill>
              </a:rPr>
              <a:t>B: snowy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frosty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0304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0305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0306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0270" name="Группа 62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4" name="Семиугольник 63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88" name="TextBox 64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0289" name="TextBox 6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0290" name="TextBox 66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0291" name="TextBox 67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0292" name="TextBox 68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0293" name="TextBox 69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0294" name="TextBox 70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0295" name="TextBox 71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0296" name="TextBox 72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0297" name="TextBox 73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0298" name="TextBox 74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0299" name="TextBox 75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Равнобедренный треугольник 79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4" name="Равнобедренный треугольник 83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88" name="Диаграмма 87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89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Овальная выноска 89"/>
          <p:cNvSpPr/>
          <p:nvPr/>
        </p:nvSpPr>
        <p:spPr>
          <a:xfrm>
            <a:off x="1691680" y="1628800"/>
            <a:ext cx="4429125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snowy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1" name="Овальная выноска 90"/>
          <p:cNvSpPr/>
          <p:nvPr/>
        </p:nvSpPr>
        <p:spPr>
          <a:xfrm>
            <a:off x="1835696" y="1628800"/>
            <a:ext cx="4357687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hot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8-конечная звезда 72">
            <a:hlinkClick r:id="rId13" action="ppaction://hlinksldjump"/>
          </p:cNvPr>
          <p:cNvSpPr/>
          <p:nvPr/>
        </p:nvSpPr>
        <p:spPr>
          <a:xfrm>
            <a:off x="4929190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3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</a:t>
            </a:r>
            <a:r>
              <a:rPr lang="ru-RU" sz="2800" dirty="0">
                <a:hlinkClick r:id="rId14" action="ppaction://hlinksldjump"/>
              </a:rPr>
              <a:t>!</a:t>
            </a:r>
            <a:endParaRPr lang="ru-RU" sz="2800" dirty="0"/>
          </a:p>
        </p:txBody>
      </p:sp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</p:childTnLst>
        </p:cTn>
      </p:par>
    </p:tnLst>
    <p:bldLst>
      <p:bldP spid="5" grpId="0" animBg="1"/>
      <p:bldP spid="8" grpId="0" animBg="1"/>
      <p:bldP spid="35" grpId="0" animBg="1"/>
      <p:bldGraphic spid="88" grpId="0">
        <p:bldAsOne/>
      </p:bldGraphic>
      <p:bldGraphic spid="88" grpId="1">
        <p:bldAsOne/>
      </p:bldGraphic>
      <p:bldP spid="90" grpId="0" animBg="1"/>
      <p:bldP spid="90" grpId="1" animBg="1"/>
      <p:bldP spid="91" grpId="0" animBg="1"/>
      <p:bldP spid="91" grpId="1" animBg="1"/>
      <p:bldP spid="73" grpId="0" animBg="1"/>
      <p:bldP spid="74" grpId="0" animBg="1"/>
      <p:bldP spid="74" grpId="1" animBg="1"/>
      <p:bldP spid="74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395536" y="2348880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 put in the necessary verb.</a:t>
            </a:r>
            <a:r>
              <a:rPr lang="ru-RU" sz="3200" b="1" i="1" dirty="0" smtClean="0"/>
              <a:t> </a:t>
            </a:r>
            <a:r>
              <a:rPr lang="en-US" sz="3200" b="1" i="1" dirty="0" smtClean="0"/>
              <a:t>He ….. Milk  for breakfast next morning.</a:t>
            </a:r>
            <a:endParaRPr lang="ru-RU" sz="3200" b="1" i="1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makes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has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can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will have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1329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1330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1331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1295" name="Группа 60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2" name="Семиугольник 61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13" name="TextBox 62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1314" name="TextBox 6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1315" name="TextBox 66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1316" name="TextBox 67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1317" name="TextBox 68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1318" name="TextBox 69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1319" name="TextBox 70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1320" name="TextBox 71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1321" name="TextBox 72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1322" name="TextBox 73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1323" name="TextBox 74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1324" name="TextBox 75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Равнобедренный треугольник 79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4" name="Равнобедренный треугольник 83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92" name="Диаграмма 91"/>
          <p:cNvGraphicFramePr>
            <a:graphicFrameLocks/>
          </p:cNvGraphicFramePr>
          <p:nvPr/>
        </p:nvGraphicFramePr>
        <p:xfrm>
          <a:off x="0" y="1124744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3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Овальная выноска 93"/>
          <p:cNvSpPr/>
          <p:nvPr/>
        </p:nvSpPr>
        <p:spPr>
          <a:xfrm>
            <a:off x="1619672" y="1484784"/>
            <a:ext cx="4357688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will have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5" name="Овальная выноска 94"/>
          <p:cNvSpPr/>
          <p:nvPr/>
        </p:nvSpPr>
        <p:spPr>
          <a:xfrm>
            <a:off x="1619672" y="1484784"/>
            <a:ext cx="4429125" cy="1071563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makes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1196752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13" action="ppaction://hlinksldjump"/>
          </p:cNvPr>
          <p:cNvSpPr/>
          <p:nvPr/>
        </p:nvSpPr>
        <p:spPr>
          <a:xfrm>
            <a:off x="4714876" y="1285860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500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  <p:sp>
        <p:nvSpPr>
          <p:cNvPr id="75" name="8-конечная звезда 74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36" grpId="0" animBg="1"/>
      <p:bldGraphic spid="92" grpId="0">
        <p:bldAsOne/>
      </p:bldGraphic>
      <p:bldGraphic spid="92" grpId="1">
        <p:bldAsOne/>
      </p:bldGraphic>
      <p:bldP spid="94" grpId="0" animBg="1"/>
      <p:bldP spid="94" grpId="1" animBg="1"/>
      <p:bldP spid="95" grpId="0" animBg="1"/>
      <p:bldP spid="95" grpId="1" animBg="1"/>
      <p:bldP spid="74" grpId="0" animBg="1"/>
      <p:bldP spid="75" grpId="0" animBg="1"/>
      <p:bldP spid="75" grpId="1" animBg="1"/>
      <p:bldP spid="7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899592" y="2420888"/>
            <a:ext cx="6286500" cy="18573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Question</a:t>
            </a:r>
            <a:r>
              <a:rPr lang="ru-RU" sz="2800" dirty="0" smtClean="0"/>
              <a:t>:</a:t>
            </a:r>
            <a:r>
              <a:rPr lang="en-US" sz="2800" dirty="0" smtClean="0"/>
              <a:t>choose the correct answer :</a:t>
            </a:r>
            <a:r>
              <a:rPr lang="en-US" sz="2800" b="1" i="1" dirty="0" smtClean="0"/>
              <a:t> Is there a table in the room? </a:t>
            </a:r>
            <a:endParaRPr lang="ru-RU" sz="2800" b="1" i="1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0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A</a:t>
            </a:r>
            <a:r>
              <a:rPr lang="en-US" sz="2800" b="1" dirty="0" smtClean="0">
                <a:solidFill>
                  <a:srgbClr val="FFC000"/>
                </a:solidFill>
              </a:rPr>
              <a:t>: No, he isn`t.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929063" y="442912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C</a:t>
            </a:r>
            <a:r>
              <a:rPr lang="en-US" sz="2800" b="1" dirty="0" smtClean="0">
                <a:solidFill>
                  <a:srgbClr val="FFC000"/>
                </a:solidFill>
              </a:rPr>
              <a:t>: Yes, it is.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0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B</a:t>
            </a:r>
            <a:r>
              <a:rPr lang="en-US" sz="2800" b="1" dirty="0" smtClean="0">
                <a:solidFill>
                  <a:srgbClr val="FFC000"/>
                </a:solidFill>
              </a:rPr>
              <a:t>: Yes, there is.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929063" y="5705475"/>
            <a:ext cx="3714750" cy="115252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C000"/>
                </a:solidFill>
              </a:rPr>
              <a:t>D</a:t>
            </a:r>
            <a:r>
              <a:rPr lang="en-US" sz="2800" b="1" dirty="0" smtClean="0">
                <a:solidFill>
                  <a:srgbClr val="FFC000"/>
                </a:solidFill>
              </a:rPr>
              <a:t>: Yes, he is.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50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50:50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1571625" y="214313"/>
            <a:ext cx="1214438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28938" y="214313"/>
            <a:ext cx="1214437" cy="8572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3286125" y="285750"/>
            <a:ext cx="571500" cy="571500"/>
            <a:chOff x="3143240" y="1285860"/>
            <a:chExt cx="571504" cy="571504"/>
          </a:xfrm>
        </p:grpSpPr>
        <p:grpSp>
          <p:nvGrpSpPr>
            <p:cNvPr id="12353" name="Группа 14"/>
            <p:cNvGrpSpPr>
              <a:grpSpLocks/>
            </p:cNvGrpSpPr>
            <p:nvPr/>
          </p:nvGrpSpPr>
          <p:grpSpPr bwMode="auto">
            <a:xfrm>
              <a:off x="3143240" y="1428737"/>
              <a:ext cx="285752" cy="428627"/>
              <a:chOff x="3143240" y="1428737"/>
              <a:chExt cx="285752" cy="428627"/>
            </a:xfrm>
          </p:grpSpPr>
          <p:sp>
            <p:nvSpPr>
              <p:cNvPr id="13" name="Трапеция 12"/>
              <p:cNvSpPr/>
              <p:nvPr/>
            </p:nvSpPr>
            <p:spPr>
              <a:xfrm>
                <a:off x="3143240" y="1571612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 flipV="1">
                <a:off x="3214679" y="1428736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2354" name="Группа 15"/>
            <p:cNvGrpSpPr>
              <a:grpSpLocks/>
            </p:cNvGrpSpPr>
            <p:nvPr/>
          </p:nvGrpSpPr>
          <p:grpSpPr bwMode="auto">
            <a:xfrm>
              <a:off x="3286116" y="1285860"/>
              <a:ext cx="285752" cy="428627"/>
              <a:chOff x="3143240" y="1428737"/>
              <a:chExt cx="285752" cy="428627"/>
            </a:xfrm>
          </p:grpSpPr>
          <p:sp>
            <p:nvSpPr>
              <p:cNvPr id="17" name="Трапеция 16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12355" name="Группа 18"/>
            <p:cNvGrpSpPr>
              <a:grpSpLocks/>
            </p:cNvGrpSpPr>
            <p:nvPr/>
          </p:nvGrpSpPr>
          <p:grpSpPr bwMode="auto">
            <a:xfrm>
              <a:off x="3428992" y="1428736"/>
              <a:ext cx="285752" cy="428627"/>
              <a:chOff x="3143240" y="1428737"/>
              <a:chExt cx="285752" cy="428627"/>
            </a:xfrm>
          </p:grpSpPr>
          <p:sp>
            <p:nvSpPr>
              <p:cNvPr id="20" name="Трапеция 19"/>
              <p:cNvSpPr/>
              <p:nvPr/>
            </p:nvSpPr>
            <p:spPr>
              <a:xfrm>
                <a:off x="3143240" y="1571613"/>
                <a:ext cx="285752" cy="285752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 flipV="1">
                <a:off x="3214679" y="1428737"/>
                <a:ext cx="142876" cy="1428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6" name="Группа 27"/>
          <p:cNvGrpSpPr>
            <a:grpSpLocks/>
          </p:cNvGrpSpPr>
          <p:nvPr/>
        </p:nvGrpSpPr>
        <p:grpSpPr bwMode="auto">
          <a:xfrm>
            <a:off x="1643063" y="428625"/>
            <a:ext cx="785812" cy="474663"/>
            <a:chOff x="2189018" y="1285860"/>
            <a:chExt cx="1239974" cy="760221"/>
          </a:xfrm>
        </p:grpSpPr>
        <p:sp>
          <p:nvSpPr>
            <p:cNvPr id="23" name="Арка 22"/>
            <p:cNvSpPr/>
            <p:nvPr/>
          </p:nvSpPr>
          <p:spPr>
            <a:xfrm rot="7310758">
              <a:off x="2928253" y="1545342"/>
              <a:ext cx="643264" cy="358214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Восьмиугольник 24"/>
            <p:cNvSpPr/>
            <p:nvPr/>
          </p:nvSpPr>
          <p:spPr>
            <a:xfrm>
              <a:off x="2927992" y="1786742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Восьмиугольник 25"/>
            <p:cNvSpPr/>
            <p:nvPr/>
          </p:nvSpPr>
          <p:spPr>
            <a:xfrm>
              <a:off x="3213562" y="1285860"/>
              <a:ext cx="215430" cy="213574"/>
            </a:xfrm>
            <a:prstGeom prst="oc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189018" y="1402817"/>
              <a:ext cx="733964" cy="475456"/>
            </a:xfrm>
            <a:custGeom>
              <a:avLst/>
              <a:gdLst>
                <a:gd name="connsiteX0" fmla="*/ 734291 w 734291"/>
                <a:gd name="connsiteY0" fmla="*/ 467447 h 476451"/>
                <a:gd name="connsiteX1" fmla="*/ 623455 w 734291"/>
                <a:gd name="connsiteY1" fmla="*/ 453592 h 476451"/>
                <a:gd name="connsiteX2" fmla="*/ 595746 w 734291"/>
                <a:gd name="connsiteY2" fmla="*/ 315047 h 476451"/>
                <a:gd name="connsiteX3" fmla="*/ 554182 w 734291"/>
                <a:gd name="connsiteY3" fmla="*/ 301192 h 476451"/>
                <a:gd name="connsiteX4" fmla="*/ 429491 w 734291"/>
                <a:gd name="connsiteY4" fmla="*/ 315047 h 476451"/>
                <a:gd name="connsiteX5" fmla="*/ 387927 w 734291"/>
                <a:gd name="connsiteY5" fmla="*/ 328901 h 476451"/>
                <a:gd name="connsiteX6" fmla="*/ 360218 w 734291"/>
                <a:gd name="connsiteY6" fmla="*/ 287338 h 476451"/>
                <a:gd name="connsiteX7" fmla="*/ 346364 w 734291"/>
                <a:gd name="connsiteY7" fmla="*/ 121083 h 476451"/>
                <a:gd name="connsiteX8" fmla="*/ 304800 w 734291"/>
                <a:gd name="connsiteY8" fmla="*/ 107228 h 476451"/>
                <a:gd name="connsiteX9" fmla="*/ 180109 w 734291"/>
                <a:gd name="connsiteY9" fmla="*/ 121083 h 476451"/>
                <a:gd name="connsiteX10" fmla="*/ 138546 w 734291"/>
                <a:gd name="connsiteY10" fmla="*/ 134938 h 476451"/>
                <a:gd name="connsiteX11" fmla="*/ 96982 w 734291"/>
                <a:gd name="connsiteY11" fmla="*/ 37956 h 476451"/>
                <a:gd name="connsiteX12" fmla="*/ 0 w 734291"/>
                <a:gd name="connsiteY12" fmla="*/ 10247 h 4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4291" h="476451">
                  <a:moveTo>
                    <a:pt x="734291" y="467447"/>
                  </a:moveTo>
                  <a:cubicBezTo>
                    <a:pt x="697346" y="462829"/>
                    <a:pt x="652845" y="476451"/>
                    <a:pt x="623455" y="453592"/>
                  </a:cubicBezTo>
                  <a:cubicBezTo>
                    <a:pt x="616734" y="448365"/>
                    <a:pt x="609455" y="332183"/>
                    <a:pt x="595746" y="315047"/>
                  </a:cubicBezTo>
                  <a:cubicBezTo>
                    <a:pt x="586623" y="303643"/>
                    <a:pt x="568037" y="305810"/>
                    <a:pt x="554182" y="301192"/>
                  </a:cubicBezTo>
                  <a:cubicBezTo>
                    <a:pt x="512618" y="305810"/>
                    <a:pt x="470741" y="308172"/>
                    <a:pt x="429491" y="315047"/>
                  </a:cubicBezTo>
                  <a:cubicBezTo>
                    <a:pt x="415086" y="317448"/>
                    <a:pt x="401487" y="334325"/>
                    <a:pt x="387927" y="328901"/>
                  </a:cubicBezTo>
                  <a:cubicBezTo>
                    <a:pt x="372467" y="322717"/>
                    <a:pt x="369454" y="301192"/>
                    <a:pt x="360218" y="287338"/>
                  </a:cubicBezTo>
                  <a:cubicBezTo>
                    <a:pt x="355600" y="231920"/>
                    <a:pt x="362718" y="174234"/>
                    <a:pt x="346364" y="121083"/>
                  </a:cubicBezTo>
                  <a:cubicBezTo>
                    <a:pt x="342069" y="107125"/>
                    <a:pt x="319404" y="107228"/>
                    <a:pt x="304800" y="107228"/>
                  </a:cubicBezTo>
                  <a:cubicBezTo>
                    <a:pt x="262981" y="107228"/>
                    <a:pt x="221673" y="116465"/>
                    <a:pt x="180109" y="121083"/>
                  </a:cubicBezTo>
                  <a:cubicBezTo>
                    <a:pt x="166255" y="125701"/>
                    <a:pt x="152105" y="140362"/>
                    <a:pt x="138546" y="134938"/>
                  </a:cubicBezTo>
                  <a:cubicBezTo>
                    <a:pt x="102985" y="120714"/>
                    <a:pt x="111776" y="60147"/>
                    <a:pt x="96982" y="37956"/>
                  </a:cubicBezTo>
                  <a:cubicBezTo>
                    <a:pt x="71678" y="0"/>
                    <a:pt x="36979" y="10247"/>
                    <a:pt x="0" y="102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286000" y="130492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3" name="Шестиугольник 32"/>
          <p:cNvSpPr/>
          <p:nvPr/>
        </p:nvSpPr>
        <p:spPr>
          <a:xfrm>
            <a:off x="6858000" y="4000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1               100 </a:t>
            </a:r>
            <a:endParaRPr lang="ru-RU" dirty="0"/>
          </a:p>
        </p:txBody>
      </p:sp>
      <p:sp>
        <p:nvSpPr>
          <p:cNvPr id="34" name="Шестиугольник 33"/>
          <p:cNvSpPr/>
          <p:nvPr/>
        </p:nvSpPr>
        <p:spPr>
          <a:xfrm>
            <a:off x="6858000" y="3714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2               200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858000" y="3429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3               300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6858000" y="3143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4               500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6858000" y="2857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5            1 000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6858000" y="2571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6            2 000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858000" y="2286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7            4 000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6858000" y="2000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8            8 000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858000" y="1714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9         16 000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6858000" y="1428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10       32 000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6858000" y="11430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11       64 000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6858000" y="8572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12     125 000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Шестиугольник 44"/>
          <p:cNvSpPr/>
          <p:nvPr/>
        </p:nvSpPr>
        <p:spPr>
          <a:xfrm>
            <a:off x="6858000" y="57150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13     250 000</a:t>
            </a:r>
          </a:p>
        </p:txBody>
      </p:sp>
      <p:sp>
        <p:nvSpPr>
          <p:cNvPr id="46" name="Шестиугольник 45"/>
          <p:cNvSpPr/>
          <p:nvPr/>
        </p:nvSpPr>
        <p:spPr>
          <a:xfrm>
            <a:off x="6858000" y="28575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14     500 000</a:t>
            </a:r>
          </a:p>
        </p:txBody>
      </p:sp>
      <p:sp>
        <p:nvSpPr>
          <p:cNvPr id="47" name="Шестиугольник 46"/>
          <p:cNvSpPr/>
          <p:nvPr/>
        </p:nvSpPr>
        <p:spPr>
          <a:xfrm>
            <a:off x="6858000" y="0"/>
            <a:ext cx="2286000" cy="295275"/>
          </a:xfrm>
          <a:prstGeom prst="hexagon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15  1 000 000</a:t>
            </a:r>
          </a:p>
        </p:txBody>
      </p:sp>
      <p:sp>
        <p:nvSpPr>
          <p:cNvPr id="56" name="Овал 55">
            <a:hlinkClick r:id="rId6" action="ppaction://hlinksldjump"/>
          </p:cNvPr>
          <p:cNvSpPr/>
          <p:nvPr/>
        </p:nvSpPr>
        <p:spPr>
          <a:xfrm>
            <a:off x="7715250" y="5715000"/>
            <a:ext cx="1428750" cy="1143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hlinkClick r:id="rId6" action="ppaction://hlinksldjump"/>
              </a:rPr>
              <a:t>Выйти из игры</a:t>
            </a:r>
            <a:endParaRPr lang="ru-RU" sz="2000" b="1" dirty="0"/>
          </a:p>
        </p:txBody>
      </p:sp>
      <p:grpSp>
        <p:nvGrpSpPr>
          <p:cNvPr id="12319" name="Группа 62"/>
          <p:cNvGrpSpPr>
            <a:grpSpLocks/>
          </p:cNvGrpSpPr>
          <p:nvPr/>
        </p:nvGrpSpPr>
        <p:grpSpPr bwMode="auto">
          <a:xfrm>
            <a:off x="4429125" y="0"/>
            <a:ext cx="2143125" cy="1584325"/>
            <a:chOff x="4429124" y="0"/>
            <a:chExt cx="2143140" cy="1583754"/>
          </a:xfrm>
        </p:grpSpPr>
        <p:sp>
          <p:nvSpPr>
            <p:cNvPr id="64" name="Семиугольник 63"/>
            <p:cNvSpPr/>
            <p:nvPr/>
          </p:nvSpPr>
          <p:spPr>
            <a:xfrm>
              <a:off x="4429124" y="0"/>
              <a:ext cx="2143140" cy="1571059"/>
            </a:xfrm>
            <a:prstGeom prst="heptagon">
              <a:avLst/>
            </a:prstGeom>
            <a:solidFill>
              <a:schemeClr val="tx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337" name="TextBox 64"/>
            <p:cNvSpPr txBox="1">
              <a:spLocks noChangeArrowheads="1"/>
            </p:cNvSpPr>
            <p:nvPr/>
          </p:nvSpPr>
          <p:spPr bwMode="auto">
            <a:xfrm>
              <a:off x="5286380" y="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12</a:t>
              </a:r>
            </a:p>
          </p:txBody>
        </p:sp>
        <p:sp>
          <p:nvSpPr>
            <p:cNvPr id="12338" name="TextBox 6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6</a:t>
              </a:r>
            </a:p>
          </p:txBody>
        </p:sp>
        <p:sp>
          <p:nvSpPr>
            <p:cNvPr id="12339" name="TextBox 66"/>
            <p:cNvSpPr txBox="1">
              <a:spLocks noChangeArrowheads="1"/>
            </p:cNvSpPr>
            <p:nvPr/>
          </p:nvSpPr>
          <p:spPr bwMode="auto">
            <a:xfrm>
              <a:off x="4500562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9</a:t>
              </a:r>
            </a:p>
          </p:txBody>
        </p:sp>
        <p:sp>
          <p:nvSpPr>
            <p:cNvPr id="12340" name="TextBox 67"/>
            <p:cNvSpPr txBox="1">
              <a:spLocks noChangeArrowheads="1"/>
            </p:cNvSpPr>
            <p:nvPr/>
          </p:nvSpPr>
          <p:spPr bwMode="auto">
            <a:xfrm>
              <a:off x="6000760" y="642918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3</a:t>
              </a:r>
            </a:p>
          </p:txBody>
        </p:sp>
        <p:sp>
          <p:nvSpPr>
            <p:cNvPr id="12341" name="TextBox 68"/>
            <p:cNvSpPr txBox="1">
              <a:spLocks noChangeArrowheads="1"/>
            </p:cNvSpPr>
            <p:nvPr/>
          </p:nvSpPr>
          <p:spPr bwMode="auto">
            <a:xfrm>
              <a:off x="564357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</a:t>
              </a:r>
            </a:p>
          </p:txBody>
        </p:sp>
        <p:sp>
          <p:nvSpPr>
            <p:cNvPr id="12342" name="TextBox 69"/>
            <p:cNvSpPr txBox="1">
              <a:spLocks noChangeArrowheads="1"/>
            </p:cNvSpPr>
            <p:nvPr/>
          </p:nvSpPr>
          <p:spPr bwMode="auto">
            <a:xfrm>
              <a:off x="5857884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2</a:t>
              </a:r>
            </a:p>
          </p:txBody>
        </p:sp>
        <p:sp>
          <p:nvSpPr>
            <p:cNvPr id="12343" name="TextBox 70"/>
            <p:cNvSpPr txBox="1">
              <a:spLocks noChangeArrowheads="1"/>
            </p:cNvSpPr>
            <p:nvPr/>
          </p:nvSpPr>
          <p:spPr bwMode="auto">
            <a:xfrm>
              <a:off x="5857884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4</a:t>
              </a:r>
            </a:p>
          </p:txBody>
        </p:sp>
        <p:sp>
          <p:nvSpPr>
            <p:cNvPr id="12344" name="TextBox 71"/>
            <p:cNvSpPr txBox="1">
              <a:spLocks noChangeArrowheads="1"/>
            </p:cNvSpPr>
            <p:nvPr/>
          </p:nvSpPr>
          <p:spPr bwMode="auto">
            <a:xfrm>
              <a:off x="5643570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5</a:t>
              </a:r>
            </a:p>
          </p:txBody>
        </p:sp>
        <p:sp>
          <p:nvSpPr>
            <p:cNvPr id="12345" name="TextBox 72"/>
            <p:cNvSpPr txBox="1">
              <a:spLocks noChangeArrowheads="1"/>
            </p:cNvSpPr>
            <p:nvPr/>
          </p:nvSpPr>
          <p:spPr bwMode="auto">
            <a:xfrm>
              <a:off x="5000628" y="1142984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7</a:t>
              </a:r>
            </a:p>
          </p:txBody>
        </p:sp>
        <p:sp>
          <p:nvSpPr>
            <p:cNvPr id="12346" name="TextBox 73"/>
            <p:cNvSpPr txBox="1">
              <a:spLocks noChangeArrowheads="1"/>
            </p:cNvSpPr>
            <p:nvPr/>
          </p:nvSpPr>
          <p:spPr bwMode="auto">
            <a:xfrm>
              <a:off x="4714876" y="92867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8</a:t>
              </a:r>
            </a:p>
          </p:txBody>
        </p:sp>
        <p:sp>
          <p:nvSpPr>
            <p:cNvPr id="12347" name="TextBox 74"/>
            <p:cNvSpPr txBox="1">
              <a:spLocks noChangeArrowheads="1"/>
            </p:cNvSpPr>
            <p:nvPr/>
          </p:nvSpPr>
          <p:spPr bwMode="auto">
            <a:xfrm>
              <a:off x="4643438" y="35716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10</a:t>
              </a:r>
            </a:p>
          </p:txBody>
        </p:sp>
        <p:sp>
          <p:nvSpPr>
            <p:cNvPr id="12348" name="TextBox 75"/>
            <p:cNvSpPr txBox="1">
              <a:spLocks noChangeArrowheads="1"/>
            </p:cNvSpPr>
            <p:nvPr/>
          </p:nvSpPr>
          <p:spPr bwMode="auto">
            <a:xfrm>
              <a:off x="4929190" y="2142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solidFill>
                    <a:schemeClr val="bg1"/>
                  </a:solidFill>
                  <a:latin typeface="Corbel" pitchFamily="34" charset="0"/>
                </a:rPr>
                <a:t>11</a:t>
              </a:r>
            </a:p>
          </p:txBody>
        </p:sp>
      </p:grpSp>
      <p:grpSp>
        <p:nvGrpSpPr>
          <p:cNvPr id="22" name="Группа 111"/>
          <p:cNvGrpSpPr>
            <a:grpSpLocks/>
          </p:cNvGrpSpPr>
          <p:nvPr/>
        </p:nvGrpSpPr>
        <p:grpSpPr bwMode="auto">
          <a:xfrm>
            <a:off x="5429250" y="500063"/>
            <a:ext cx="142875" cy="714375"/>
            <a:chOff x="7286644" y="4286256"/>
            <a:chExt cx="214314" cy="157163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9" name="Равнобедренный треугольник 78"/>
            <p:cNvSpPr/>
            <p:nvPr/>
          </p:nvSpPr>
          <p:spPr>
            <a:xfrm>
              <a:off x="7286644" y="4356106"/>
              <a:ext cx="214314" cy="859161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Равнобедренный треугольник 79"/>
            <p:cNvSpPr/>
            <p:nvPr/>
          </p:nvSpPr>
          <p:spPr>
            <a:xfrm flipV="1">
              <a:off x="7286644" y="5215268"/>
              <a:ext cx="214314" cy="356237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24" name="Группа 67"/>
          <p:cNvGrpSpPr>
            <a:grpSpLocks/>
          </p:cNvGrpSpPr>
          <p:nvPr/>
        </p:nvGrpSpPr>
        <p:grpSpPr bwMode="auto">
          <a:xfrm>
            <a:off x="5429250" y="0"/>
            <a:ext cx="142875" cy="1571625"/>
            <a:chOff x="3929058" y="4357694"/>
            <a:chExt cx="357190" cy="1571636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3929058" y="4357694"/>
              <a:ext cx="357190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3" name="Равнобедренный треугольник 82"/>
            <p:cNvSpPr/>
            <p:nvPr/>
          </p:nvSpPr>
          <p:spPr>
            <a:xfrm>
              <a:off x="3929058" y="4643446"/>
              <a:ext cx="357190" cy="64294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4" name="Равнобедренный треугольник 83"/>
            <p:cNvSpPr/>
            <p:nvPr/>
          </p:nvSpPr>
          <p:spPr>
            <a:xfrm flipV="1">
              <a:off x="3929058" y="5286389"/>
              <a:ext cx="357190" cy="214313"/>
            </a:xfrm>
            <a:prstGeom prst="triangle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aphicFrame>
        <p:nvGraphicFramePr>
          <p:cNvPr id="88" name="Диаграмма 87"/>
          <p:cNvGraphicFramePr>
            <a:graphicFrameLocks/>
          </p:cNvGraphicFramePr>
          <p:nvPr/>
        </p:nvGraphicFramePr>
        <p:xfrm>
          <a:off x="0" y="1071563"/>
          <a:ext cx="2857500" cy="13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89" name="Picture 2"/>
          <p:cNvPicPr>
            <a:picLocks noChangeAspect="1" noChangeArrowheads="1" noCrop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85852" y="1142984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Овальная выноска 89"/>
          <p:cNvSpPr/>
          <p:nvPr/>
        </p:nvSpPr>
        <p:spPr>
          <a:xfrm>
            <a:off x="1907704" y="1484784"/>
            <a:ext cx="4429125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People 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No, he isn`t</a:t>
            </a:r>
            <a:r>
              <a:rPr lang="en-US" sz="2000" b="1" dirty="0" smtClean="0">
                <a:solidFill>
                  <a:srgbClr val="FFC000"/>
                </a:solidFill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chemeClr val="bg1"/>
                </a:solidFill>
              </a:rPr>
              <a:t>but they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1" name="Овальная выноска 90"/>
          <p:cNvSpPr/>
          <p:nvPr/>
        </p:nvSpPr>
        <p:spPr>
          <a:xfrm>
            <a:off x="1907704" y="1484784"/>
            <a:ext cx="4500562" cy="1000125"/>
          </a:xfrm>
          <a:prstGeom prst="wedgeEllipseCallout">
            <a:avLst>
              <a:gd name="adj1" fmla="val -49845"/>
              <a:gd name="adj2" fmla="val -4831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 think</a:t>
            </a:r>
            <a:r>
              <a:rPr lang="ru-RU" sz="2000" b="1" dirty="0" smtClean="0">
                <a:solidFill>
                  <a:schemeClr val="bg1"/>
                </a:solidFill>
              </a:rPr>
              <a:t>,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Yes, there is.</a:t>
            </a:r>
            <a:r>
              <a:rPr lang="ru-RU" sz="2000" b="1" dirty="0" smtClean="0">
                <a:solidFill>
                  <a:schemeClr val="bg1"/>
                </a:solidFill>
              </a:rPr>
              <a:t> , </a:t>
            </a:r>
            <a:r>
              <a:rPr lang="en-US" sz="2000" b="1" dirty="0" smtClean="0">
                <a:solidFill>
                  <a:schemeClr val="bg1"/>
                </a:solidFill>
              </a:rPr>
              <a:t>but I may be wrong.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3" y="1143000"/>
            <a:ext cx="7858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MSj00746380000[1].wav">
            <a:hlinkClick r:id="" action="ppaction://media"/>
          </p:cNvPr>
          <p:cNvPicPr>
            <a:picLocks noRot="1" noChangeAspect="1"/>
          </p:cNvPicPr>
          <p:nvPr>
            <a:wavAudioFile r:embed="rId2" name="MSj0074638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48175" y="33051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zal.wav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0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8-конечная звезда 73">
            <a:hlinkClick r:id="rId6" action="ppaction://hlinksldjump"/>
          </p:cNvPr>
          <p:cNvSpPr/>
          <p:nvPr/>
        </p:nvSpPr>
        <p:spPr>
          <a:xfrm>
            <a:off x="0" y="1285860"/>
            <a:ext cx="5000628" cy="3143272"/>
          </a:xfrm>
          <a:prstGeom prst="star8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Игра закончена.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6" action="ppaction://hlinksldjump"/>
              </a:rPr>
              <a:t>Вы набрали: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C000"/>
                </a:solidFill>
                <a:hlinkClick r:id="rId6" action="ppaction://hlinksldjump"/>
              </a:rPr>
              <a:t>0 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F0"/>
                </a:solidFill>
                <a:hlinkClick r:id="rId6" action="ppaction://hlinksldjump"/>
              </a:rPr>
              <a:t>ВАША ИГРА ЗАКОНЧЕНА!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75" name="8-конечная звезда 74">
            <a:hlinkClick r:id="rId13" action="ppaction://hlinksldjump"/>
          </p:cNvPr>
          <p:cNvSpPr/>
          <p:nvPr/>
        </p:nvSpPr>
        <p:spPr>
          <a:xfrm>
            <a:off x="4714876" y="1340768"/>
            <a:ext cx="4429124" cy="3071834"/>
          </a:xfrm>
          <a:prstGeom prst="star8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У Вас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1 000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hlinkClick r:id="rId13" action="ppaction://hlinksldjump"/>
              </a:rPr>
              <a:t>очков.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hlinkClick r:id="rId13" action="ppaction://hlinksldjump"/>
              </a:rPr>
              <a:t>Вы можете продолжить игру!</a:t>
            </a:r>
            <a:endParaRPr lang="ru-RU" sz="2800" dirty="0"/>
          </a:p>
        </p:txBody>
      </p:sp>
    </p:spTree>
  </p:cSld>
  <p:clrMapOvr>
    <a:masterClrMapping/>
  </p:clrMapOvr>
  <p:transition>
    <p:diamond/>
    <p:sndAc>
      <p:stSnd>
        <p:snd r:embed="rId5" name="ques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836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92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992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992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992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992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5" dur="1679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79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79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679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showWhenStopped="0"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6"/>
                </p:tgtEl>
              </p:cMediaNode>
            </p:audio>
            <p:audio>
              <p:cMediaNode showWhenStopped="0"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  <p:audio>
              <p:cMediaNode showWhenStopped="0"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</p:childTnLst>
        </p:cTn>
      </p:par>
    </p:tnLst>
    <p:bldLst>
      <p:bldP spid="6" grpId="0" animBg="1"/>
      <p:bldP spid="8" grpId="0" animBg="1"/>
      <p:bldP spid="37" grpId="0" animBg="1"/>
      <p:bldGraphic spid="88" grpId="0">
        <p:bldAsOne/>
      </p:bldGraphic>
      <p:bldGraphic spid="88" grpId="1">
        <p:bldAsOne/>
      </p:bldGraphic>
      <p:bldP spid="90" grpId="0" animBg="1"/>
      <p:bldP spid="90" grpId="1" animBg="1"/>
      <p:bldP spid="91" grpId="0" animBg="1"/>
      <p:bldP spid="91" grpId="1" animBg="1"/>
      <p:bldP spid="74" grpId="0" animBg="1"/>
      <p:bldP spid="74" grpId="1" animBg="1"/>
      <p:bldP spid="74" grpId="2" animBg="1"/>
      <p:bldP spid="7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ECC9834234944EB0DD3A09F775102D" ma:contentTypeVersion="49" ma:contentTypeDescription="Создание документа." ma:contentTypeScope="" ma:versionID="18eec365e615e70849b1da0e6897103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AWJJH2MPE6E2-1136586738-97</_dlc_DocId>
    <_dlc_DocIdUrl xmlns="4a252ca3-5a62-4c1c-90a6-29f4710e47f8">
      <Url>http://edu-sps.koiro.local/Sharya/School3/1/tich/_layouts/15/DocIdRedir.aspx?ID=AWJJH2MPE6E2-1136586738-97</Url>
      <Description>AWJJH2MPE6E2-1136586738-97</Description>
    </_dlc_DocIdUrl>
  </documentManagement>
</p:properties>
</file>

<file path=customXml/itemProps1.xml><?xml version="1.0" encoding="utf-8"?>
<ds:datastoreItem xmlns:ds="http://schemas.openxmlformats.org/officeDocument/2006/customXml" ds:itemID="{8CE772C8-9C98-4A2C-8EEA-E6EF251B2133}"/>
</file>

<file path=customXml/itemProps2.xml><?xml version="1.0" encoding="utf-8"?>
<ds:datastoreItem xmlns:ds="http://schemas.openxmlformats.org/officeDocument/2006/customXml" ds:itemID="{7B5B5B3C-4E7F-469B-810D-31947E725668}"/>
</file>

<file path=customXml/itemProps3.xml><?xml version="1.0" encoding="utf-8"?>
<ds:datastoreItem xmlns:ds="http://schemas.openxmlformats.org/officeDocument/2006/customXml" ds:itemID="{407DB8AC-399C-471F-B137-2B895DD0C623}"/>
</file>

<file path=customXml/itemProps4.xml><?xml version="1.0" encoding="utf-8"?>
<ds:datastoreItem xmlns:ds="http://schemas.openxmlformats.org/officeDocument/2006/customXml" ds:itemID="{C796D5A1-88FC-4032-98C0-5FC111A9118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2340</Words>
  <Application>Microsoft Office PowerPoint</Application>
  <PresentationFormat>Экран (4:3)</PresentationFormat>
  <Paragraphs>775</Paragraphs>
  <Slides>21</Slides>
  <Notes>1</Notes>
  <HiddenSlides>0</HiddenSlides>
  <MMClips>46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Образовательное учереждение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Директор</dc:creator>
  <cp:lastModifiedBy>USER</cp:lastModifiedBy>
  <cp:revision>152</cp:revision>
  <dcterms:created xsi:type="dcterms:W3CDTF">2009-05-23T04:47:50Z</dcterms:created>
  <dcterms:modified xsi:type="dcterms:W3CDTF">2014-03-17T10:25:48Z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0x010100F7ECC9834234944EB0DD3A09F775102D</vt:lpwstr>
  </property>
  <property fmtid="{D5CDD505-2E9C-101B-9397-08002B2CF9AE}" pid="3" name="_dlc_DocIdItemGuid">
    <vt:lpwstr>8b64544c-3d70-4be1-b67c-70749ec9abcf</vt:lpwstr>
  </property>
</Properties>
</file>