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69" r:id="rId4"/>
    <p:sldId id="258" r:id="rId5"/>
    <p:sldId id="260" r:id="rId6"/>
    <p:sldId id="259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FA16-56AD-4A3B-9CD0-470D6E13F8BE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F35-15DC-4F68-8D6C-54708DD41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83;&#1088;&#1091;&#1082;\&#1082;&#1083;%20&#1095;&#1072;&#1089;&#1099;%209%20&#1082;&#1083;&#1072;&#1089;&#1089;\12%20&#1072;&#1087;&#1088;&#1077;&#1083;&#1103;\&#1073;&#1077;&#1083;&#1082;&#1072;%20&#1080;%20&#1089;&#1090;&#1088;&#1077;&#1083;&#1082;&#1072;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83;&#1088;&#1091;&#1082;\&#1082;&#1083;%20&#1095;&#1072;&#1089;&#1099;%209%20&#1082;&#1083;&#1072;&#1089;&#1089;\12%20&#1072;&#1087;&#1088;&#1077;&#1083;&#1103;\&#1075;&#1072;&#1075;&#1072;&#1088;&#1080;&#1085;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1/17/Landon-IcarusandDaedalus.jpg/200px-Landon-IcarusandDaedalus.jpg" TargetMode="External"/><Relationship Id="rId3" Type="http://schemas.openxmlformats.org/officeDocument/2006/relationships/hyperlink" Target="http://www.youtube.com/watch?v=TOGPn405uRY" TargetMode="External"/><Relationship Id="rId7" Type="http://schemas.openxmlformats.org/officeDocument/2006/relationships/hyperlink" Target="http://www.bestpeopleofrussia.ru/img/persona/ea0b066ac44ecc456f92312d21fff7cf_thumb.jpg" TargetMode="External"/><Relationship Id="rId2" Type="http://schemas.openxmlformats.org/officeDocument/2006/relationships/hyperlink" Target="http://www.youtube.com/watch?v=BMS1cYxOIZ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ru/thumb/0/0d/%D0%97%D0%B0%D0%BF%D0%B8%D1%81%D0%BA%D0%B0_%D0%93%D0%B0%D0%B3%D0%B0%D1%80%D0%B8%D0%BD%D0%B0.jpg/300px-%D0%97%D0%B0%D0%BF%D0%B8%D1%81%D0%BA%D0%B0_%D0%93%D0%B0%D0%B3%D0%B0%D1%80%D0%B8%D0%BD%D0%B0.jpg" TargetMode="External"/><Relationship Id="rId11" Type="http://schemas.openxmlformats.org/officeDocument/2006/relationships/hyperlink" Target="http://www.astronaut.ru/as_rusia/vvs/foto/leonov_s.jpg" TargetMode="External"/><Relationship Id="rId5" Type="http://schemas.openxmlformats.org/officeDocument/2006/relationships/hyperlink" Target="http://www.fotokosmos.narod.ru/laika.html" TargetMode="External"/><Relationship Id="rId10" Type="http://schemas.openxmlformats.org/officeDocument/2006/relationships/hyperlink" Target="http://upload.wikimedia.org/wikipedia/commons/thumb/e/e3/Luna_2.jpg/250px-Luna_2.jpg" TargetMode="External"/><Relationship Id="rId4" Type="http://schemas.openxmlformats.org/officeDocument/2006/relationships/hyperlink" Target="http://www.publicevents.ru/pages/78.htm" TargetMode="External"/><Relationship Id="rId9" Type="http://schemas.openxmlformats.org/officeDocument/2006/relationships/hyperlink" Target="http://pics.livejournal.com/sviridenkov/pic/0020p1f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tihi-klassikov.ru/poems/stihotvoreniya-k-12-aprelya-polyotu-pervogo-kosmonavta-zemli-yuriya-gagarina" TargetMode="External"/><Relationship Id="rId3" Type="http://schemas.openxmlformats.org/officeDocument/2006/relationships/hyperlink" Target="http://www.metodolog.ru/sites/default/files/u5/02202-13.jpg" TargetMode="External"/><Relationship Id="rId7" Type="http://schemas.openxmlformats.org/officeDocument/2006/relationships/hyperlink" Target="http://wayuniverse.wordpress.com/%D1%81%D1%82%D0%B8%D1%85%D0%BE%D1%82%D0%B2%D0%BE%D1%80%D0%B5%D0%BD%D0%B8%D1%8F-%D0%BE-%D0%BA%D0%BE%D1%81%D0%BC%D0%BE%D1%81%D0%B5/%D1%81%D1%82%D0%B8%D1%85%D0%B8-%D0%BE-%D0%BA%D0%BE%D1%81%D0%BC%D0%BE%D1%81%D0%B5-%D0%B8-%D0%BA" TargetMode="External"/><Relationship Id="rId2" Type="http://schemas.openxmlformats.org/officeDocument/2006/relationships/hyperlink" Target="http://upload.wikimedia.org/wikipedia/commons/thumb/f/fa/Dennis_Tito.jpg/220px-Dennis_Tit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deralspace.ru/2551/" TargetMode="External"/><Relationship Id="rId5" Type="http://schemas.openxmlformats.org/officeDocument/2006/relationships/hyperlink" Target="http://www.dezinfo.net/images2/image/04.2010/denkosmo/1005.jpg" TargetMode="External"/><Relationship Id="rId4" Type="http://schemas.openxmlformats.org/officeDocument/2006/relationships/hyperlink" Target="http://ufoi.ru/images/image/cosmo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космонавтики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Белка и Стрелка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елка и стрел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73163" y="1600200"/>
            <a:ext cx="603408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полет человека в космос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65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12</a:t>
            </a:r>
            <a:r>
              <a:rPr lang="ru-RU" dirty="0"/>
              <a:t> апреля 1961 года в Советском Союзе выведен на орбиту вокруг Земли первый в мире космический корабль-спутник „Восток“ с человеком на борту. </a:t>
            </a:r>
          </a:p>
        </p:txBody>
      </p:sp>
      <p:pic>
        <p:nvPicPr>
          <p:cNvPr id="4" name="Picture 4" descr="Гагарин 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095625" cy="4392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полет человека в космос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гагари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73163" y="1600200"/>
            <a:ext cx="603408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Записка Юрия Гагарина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Записка Гагар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1"/>
            <a:ext cx="8208912" cy="4706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в мире женщина-космонавт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5626968" cy="4349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16 июня 1963 года в 12 часов 30 минут по московскому времени в Советском Союзе на орбиту спутника Земли выведен космический корабль "Восток-6", впервые в мире пилотируемый женщиной - гражданкой Советского Союза </a:t>
            </a:r>
            <a:r>
              <a:rPr lang="ru-RU" dirty="0" smtClean="0"/>
              <a:t>Терешковой </a:t>
            </a:r>
            <a:r>
              <a:rPr lang="ru-RU" dirty="0"/>
              <a:t>Валентиной Владимировной.</a:t>
            </a:r>
          </a:p>
        </p:txBody>
      </p:sp>
      <p:pic>
        <p:nvPicPr>
          <p:cNvPr id="12290" name="Picture 2" descr="http://www.federalspace.ru/media/img/site/tereshkova_1_5821_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891901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Алексей Архипович Леонов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637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В 1965 году на корабле “Восход-2” он совершил космический полет. Леонов был первым человеком Земли, оказавшимся в открытом космосе. </a:t>
            </a:r>
            <a:endParaRPr lang="ru-RU" dirty="0"/>
          </a:p>
        </p:txBody>
      </p:sp>
      <p:pic>
        <p:nvPicPr>
          <p:cNvPr id="27650" name="Picture 2" descr="http://www.astronaut.ru/as_rusia/vvs/foto/leonov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443833" cy="438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Космические туристы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65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Началом космического туризма был полёт американского </a:t>
            </a:r>
          </a:p>
          <a:p>
            <a:pPr marL="0" indent="0">
              <a:buNone/>
            </a:pPr>
            <a:r>
              <a:rPr lang="ru-RU" dirty="0" smtClean="0"/>
              <a:t>бизнесмена итальянского происхождения </a:t>
            </a:r>
          </a:p>
          <a:p>
            <a:pPr marL="0" indent="0">
              <a:buNone/>
            </a:pPr>
            <a:r>
              <a:rPr lang="ru-RU" dirty="0" err="1" smtClean="0"/>
              <a:t>Денниса</a:t>
            </a:r>
            <a:r>
              <a:rPr lang="ru-RU" dirty="0" smtClean="0"/>
              <a:t> Тито на борту российского корабля Союз на Международную космическую станцию 28 апреля 2001</a:t>
            </a:r>
            <a:endParaRPr lang="ru-RU" dirty="0"/>
          </a:p>
        </p:txBody>
      </p:sp>
      <p:pic>
        <p:nvPicPr>
          <p:cNvPr id="28674" name="Picture 2" descr="http://upload.wikimedia.org/wikipedia/commons/thumb/f/fa/Dennis_Tito.jpg/220px-Dennis_T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54109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Будущее космонавтики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metodolog.ru/sites/default/files/u5/02202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328925" cy="2952328"/>
          </a:xfrm>
          <a:prstGeom prst="rect">
            <a:avLst/>
          </a:prstGeom>
          <a:noFill/>
        </p:spPr>
      </p:pic>
      <p:pic>
        <p:nvPicPr>
          <p:cNvPr id="29700" name="Picture 4" descr="http://ufoi.ru/images/image/cos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29948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ezinfo.net/images2/image/04.2010/denkosmo/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356476" cy="512530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Будущее космонавтики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97360"/>
            <a:ext cx="8229600" cy="5760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Гагарин совершает первый в истории полет в космос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http://www.youtube.com/watch?v=BMS1cYxOIZc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Белка и Стрелка покорили Космос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http://www.youtube.com/watch?v=TOGPn405uRY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Первый полёт человека в космос (1961)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http://www.publicevents.ru/pages/78.htm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Лайка в космосе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http://www.fotokosmos.narod.ru/laika.html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Записка Юрия Гагарина</a:t>
            </a:r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http://upload.wikimedia.org/wikipedia/ru/thumb/0/0d/%D0%97%D0%B0%D0%BF%D0%B8%D1%81%D0%BA%D0%B0_%D0%93%D0%B0%D0%B3%D0%B0%D1%80%D0%B8%D0%BD%D0%B0.jpg/300px-%D0%97%D0%B0%D0%BF%D0%B8%D1%81%D0%BA%D0%B0_%D0%93%D0%B0%D0%B3%D0%B0%D1%80%D0%B8%D0%BD%D0%B0.jpg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Сергей Королев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http://www.bestpeopleofrussia.ru/img/persona/ea0b066ac44ecc456f92312d21fff7cf_thumb.jpg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Икар и Дедал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http://upload.wikimedia.org/wikipedia/commons/thumb/1/17/Landon-IcarusandDaedalus.jpg/200px-Landon-IcarusandDaedalus.jpg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Слайд 2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http://pics.livejournal.com/sviridenkov/pic/0020p1fx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Луна-2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http://upload.wikimedia.org/wikipedia/commons/thumb/e/e3/Luna_2.jpg/250px-Luna_2.jpg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Алексей Архипович Леонов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http://www.astronaut.ru/as_rusia/vvs/foto/leonov_s.jpg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andon-IcarusandDaeda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232248" cy="2980051"/>
          </a:xfrm>
          <a:prstGeom prst="rect">
            <a:avLst/>
          </a:prstGeom>
          <a:noFill/>
        </p:spPr>
      </p:pic>
      <p:pic>
        <p:nvPicPr>
          <p:cNvPr id="25604" name="Picture 4" descr="http://pics.livejournal.com/sviridenkov/pic/0020p1f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10000" cy="2857500"/>
          </a:xfrm>
          <a:prstGeom prst="rect">
            <a:avLst/>
          </a:prstGeom>
          <a:noFill/>
        </p:spPr>
      </p:pic>
      <p:pic>
        <p:nvPicPr>
          <p:cNvPr id="25606" name="Picture 6" descr="http://images.samogo.net/images/91102714_first_aircraft_ever_2.jpg"/>
          <p:cNvPicPr>
            <a:picLocks noChangeAspect="1" noChangeArrowheads="1"/>
          </p:cNvPicPr>
          <p:nvPr/>
        </p:nvPicPr>
        <p:blipFill>
          <a:blip r:embed="rId4" cstate="print"/>
          <a:srcRect b="29601"/>
          <a:stretch>
            <a:fillRect/>
          </a:stretch>
        </p:blipFill>
        <p:spPr bwMode="auto">
          <a:xfrm>
            <a:off x="1835696" y="4005064"/>
            <a:ext cx="4762500" cy="301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Деннис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Тито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http://upload.wikimedia.org/wikipedia/commons/thumb/f/fa/Dennis_Tito.jpg/220px-Dennis_Tito.jpg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Слайд 17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http://www.metodolog.ru/sites/default/files/u5/02202-13.jpg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http://ufoi.ru/images/image/cosmos.jpg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Слайд 18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http://www.dezinfo.net/images2/image/04.2010/denkosmo/1005.jpg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12 апреля 1961 года - первый полет человека в космос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http://www.federalspace.ru/2551/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Стихи о космосе и космонавтах</a:t>
            </a:r>
          </a:p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ayuniverse.wordpress.com/%D1%81%D1%82%D0%B8%D1%85%D0%BE%D1%82%D0%B2%D0%BE%D1%80%D0%B5%D0%BD%D0%B8%D1%8F-%D0%BE-%D0%BA%D0%BE%D1%81%D0%BC%D0%BE%D1%81%D0%B5/%D1%81%D1%82%D0%B8%D1%85%D0%B8-%D0%BE-%D0%BA%D0%BE%D1%81%D0%BC%D0%BE%D1%81%D0%B5-%D0%B8-%D0%BA%D0%BE%D1%81%D0%BC%D0%BE%D0%BD%D0%B0%D0%B2%D1%82%D0%B0%D1%85/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Мы придем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http://stihi-klassikov.ru/poems/stihotvoreniya-k-12-aprelya-polyotu-pervogo-kosmonavta-zemli-yuriya-gagarina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Эдуардович Циолковский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5040560" cy="4680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 1903 г. в одном из русских журналов появилась статья К.Э. Циолковского «Исследование мировых пространств реактивными приборами».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Учитель </a:t>
            </a:r>
            <a:r>
              <a:rPr lang="ru-RU" dirty="0"/>
              <a:t>из Калуги впервые теоретически обосновал возможность межпланетных перелетов и предложил использовать для этого многоступенчатую ракету.</a:t>
            </a:r>
          </a:p>
        </p:txBody>
      </p:sp>
      <p:pic>
        <p:nvPicPr>
          <p:cNvPr id="11266" name="Picture 2" descr="Константин Эдуардович Циолковский. Краткая биография"/>
          <p:cNvPicPr>
            <a:picLocks noChangeAspect="1" noChangeArrowheads="1"/>
          </p:cNvPicPr>
          <p:nvPr/>
        </p:nvPicPr>
        <p:blipFill>
          <a:blip r:embed="rId2" cstate="print"/>
          <a:srcRect r="54720" b="392"/>
          <a:stretch>
            <a:fillRect/>
          </a:stretch>
        </p:blipFill>
        <p:spPr bwMode="auto">
          <a:xfrm>
            <a:off x="5724128" y="1628800"/>
            <a:ext cx="2904257" cy="417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Сергей Павлович Королев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4493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Сергей Павлович Королев (1907–1966), ученик А.Н. </a:t>
            </a:r>
            <a:r>
              <a:rPr lang="ru-RU" dirty="0" smtClean="0"/>
              <a:t>Туполева. </a:t>
            </a:r>
          </a:p>
          <a:p>
            <a:pPr marL="0" indent="0">
              <a:buNone/>
            </a:pPr>
            <a:r>
              <a:rPr lang="ru-RU" dirty="0" smtClean="0"/>
              <a:t>Однако </a:t>
            </a:r>
            <a:r>
              <a:rPr lang="ru-RU" dirty="0"/>
              <a:t>не авиация стала делом его жизни, а ракетная техника. Им созданы первый советский ракетный планер, первая советская крылатая ракета, ракетные ускорители для самолетов. </a:t>
            </a:r>
          </a:p>
        </p:txBody>
      </p:sp>
      <p:pic>
        <p:nvPicPr>
          <p:cNvPr id="9218" name="Picture 2" descr="Королев Сергей Павлович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995533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ракеты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В декабре 1930 г. в Москве была создана Группа изучения реактивного движения (ГИРД) под руководством С.П. Королева и Ф.А. </a:t>
            </a:r>
            <a:r>
              <a:rPr lang="ru-RU" dirty="0" err="1"/>
              <a:t>Цандера</a:t>
            </a:r>
            <a:r>
              <a:rPr lang="ru-RU" dirty="0"/>
              <a:t>. Благодаря самоотверженной работе энтузиастов уже в 1933 г. взлетела первая советская жидкостная ракета.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 хроники предполетных лет: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147248" cy="47853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Май 1957 г. — запуск первой в мире межконтинентальной баллистической ракеты. </a:t>
            </a:r>
            <a:endParaRPr lang="ru-RU" dirty="0" smtClean="0"/>
          </a:p>
          <a:p>
            <a:r>
              <a:rPr lang="ru-RU" dirty="0" smtClean="0"/>
              <a:t>Октябрь </a:t>
            </a:r>
            <a:r>
              <a:rPr lang="ru-RU" dirty="0"/>
              <a:t>1957 г. — запуск первого в мире искусственного спутника Земли. </a:t>
            </a:r>
            <a:endParaRPr lang="ru-RU" dirty="0" smtClean="0"/>
          </a:p>
          <a:p>
            <a:r>
              <a:rPr lang="ru-RU" dirty="0" smtClean="0"/>
              <a:t>Сентябрь </a:t>
            </a:r>
            <a:r>
              <a:rPr lang="ru-RU" dirty="0"/>
              <a:t>1959 г. — первое в мире достижение Луны. </a:t>
            </a:r>
            <a:endParaRPr lang="ru-RU" dirty="0" smtClean="0"/>
          </a:p>
          <a:p>
            <a:r>
              <a:rPr lang="ru-RU" dirty="0" smtClean="0"/>
              <a:t>Октябрь </a:t>
            </a:r>
            <a:r>
              <a:rPr lang="ru-RU" dirty="0"/>
              <a:t>1959 г. — первое в мире фотографирование обратной стороны Луны. </a:t>
            </a:r>
            <a:endParaRPr lang="ru-RU" dirty="0" smtClean="0"/>
          </a:p>
          <a:p>
            <a:r>
              <a:rPr lang="ru-RU" dirty="0" smtClean="0"/>
              <a:t>Февраль </a:t>
            </a:r>
            <a:r>
              <a:rPr lang="ru-RU" dirty="0"/>
              <a:t>1961 г. — автоматическая станция «Венера-1» проложила первую межпланетную трассу к планетам Солнечной системы. 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 апреля 1961 г. — первый полет человека в космос.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искусственный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спутник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4392488" cy="4565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4 октября 1957 года человечество вступило в эру освоения космического пространства. В этот день на околоземную орбиту был выведен первый в мире советский искусственный спутник Земли.</a:t>
            </a:r>
          </a:p>
        </p:txBody>
      </p:sp>
      <p:pic>
        <p:nvPicPr>
          <p:cNvPr id="22530" name="Picture 2" descr="http://www.fotokosmos.narod.ru/img/is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402747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спутник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7091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Начало изучению воздействия условии космического полета на живой организм положил второй советский искусственный спутник Земли, запущенный 3 ноября 1957 года.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герметичной кабине этого первого биологического спутника находилась собака Лайка. </a:t>
            </a:r>
          </a:p>
        </p:txBody>
      </p:sp>
      <p:pic>
        <p:nvPicPr>
          <p:cNvPr id="1026" name="Picture 2" descr="Собака Лайка перед стар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628800"/>
            <a:ext cx="226809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Луна-2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4834880" cy="37730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/>
              <a:t>«Луна-2»</a:t>
            </a:r>
            <a:r>
              <a:rPr lang="ru-RU" dirty="0" smtClean="0"/>
              <a:t> — первая советская </a:t>
            </a:r>
            <a:r>
              <a:rPr lang="ru-RU" dirty="0" err="1" smtClean="0"/>
              <a:t>автома-тическая</a:t>
            </a:r>
            <a:r>
              <a:rPr lang="ru-RU" dirty="0" smtClean="0"/>
              <a:t> межпланетная станция (АМС), первая в мире станция, достигшая поверхности Луны.</a:t>
            </a:r>
            <a:endParaRPr lang="ru-RU" dirty="0"/>
          </a:p>
        </p:txBody>
      </p:sp>
      <p:pic>
        <p:nvPicPr>
          <p:cNvPr id="26626" name="Picture 2" descr="Lun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44824"/>
            <a:ext cx="2813298" cy="3781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264966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AWJJH2MPE6E2-583845328-1464</_dlc_DocId>
    <_dlc_DocIdUrl xmlns="4a252ca3-5a62-4c1c-90a6-29f4710e47f8">
      <Url>http://xn--44-6kcadhwnl3cfdx.xn--p1ai/Sharya/School3/1/_layouts/15/DocIdRedir.aspx?ID=AWJJH2MPE6E2-583845328-1464</Url>
      <Description>AWJJH2MPE6E2-583845328-1464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E3F213A2C54A4CB4400411E46A636A" ma:contentTypeVersion="49" ma:contentTypeDescription="Создание документа." ma:contentTypeScope="" ma:versionID="cef34c7af9a156a4bec4635812f9f64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FDF70C62-05B5-44F3-BA57-7DF28531BFA8}"/>
</file>

<file path=customXml/itemProps2.xml><?xml version="1.0" encoding="utf-8"?>
<ds:datastoreItem xmlns:ds="http://schemas.openxmlformats.org/officeDocument/2006/customXml" ds:itemID="{E48DAD6F-4D25-4D6E-912E-26237E9E227D}"/>
</file>

<file path=customXml/itemProps3.xml><?xml version="1.0" encoding="utf-8"?>
<ds:datastoreItem xmlns:ds="http://schemas.openxmlformats.org/officeDocument/2006/customXml" ds:itemID="{FD9D1046-873B-470C-A7B4-ED99CCB009DF}"/>
</file>

<file path=customXml/itemProps4.xml><?xml version="1.0" encoding="utf-8"?>
<ds:datastoreItem xmlns:ds="http://schemas.openxmlformats.org/officeDocument/2006/customXml" ds:itemID="{941E3515-C665-4346-ABD1-E64198BF645A}"/>
</file>

<file path=docProps/app.xml><?xml version="1.0" encoding="utf-8"?>
<Properties xmlns="http://schemas.openxmlformats.org/officeDocument/2006/extended-properties" xmlns:vt="http://schemas.openxmlformats.org/officeDocument/2006/docPropsVTypes">
  <Template>TS102649668</Template>
  <TotalTime>74</TotalTime>
  <Words>328</Words>
  <Application>Microsoft Office PowerPoint</Application>
  <PresentationFormat>Экран (4:3)</PresentationFormat>
  <Paragraphs>72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TS102649668</vt:lpstr>
      <vt:lpstr>День космонавтики</vt:lpstr>
      <vt:lpstr>Слайд 2</vt:lpstr>
      <vt:lpstr>Константин Эдуардович Циолковский</vt:lpstr>
      <vt:lpstr>Сергей Павлович Королев</vt:lpstr>
      <vt:lpstr>Первые ракеты</vt:lpstr>
      <vt:lpstr>Из хроники предполетных лет: </vt:lpstr>
      <vt:lpstr>Первый искусственный спутник Земли</vt:lpstr>
      <vt:lpstr>Второй спутник</vt:lpstr>
      <vt:lpstr>Луна-2</vt:lpstr>
      <vt:lpstr>Белка и Стрелка</vt:lpstr>
      <vt:lpstr>Первый полет человека в космос</vt:lpstr>
      <vt:lpstr>Первый полет человека в космос</vt:lpstr>
      <vt:lpstr>Записка Юрия Гагарина</vt:lpstr>
      <vt:lpstr>Первая в мире женщина-космонавт</vt:lpstr>
      <vt:lpstr>Алексей Архипович Леонов</vt:lpstr>
      <vt:lpstr>Космические туристы</vt:lpstr>
      <vt:lpstr>Будущее космонавтики</vt:lpstr>
      <vt:lpstr>Будущее космонавтики</vt:lpstr>
      <vt:lpstr>Источники информации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nadgis</dc:creator>
  <cp:lastModifiedBy>Home</cp:lastModifiedBy>
  <cp:revision>10</cp:revision>
  <dcterms:created xsi:type="dcterms:W3CDTF">2014-04-10T15:40:13Z</dcterms:created>
  <dcterms:modified xsi:type="dcterms:W3CDTF">2019-10-11T14:26:30Z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TC026496689991</vt:lpwstr>
  </property>
  <property fmtid="{D5CDD505-2E9C-101B-9397-08002B2CF9AE}" pid="3" name="ContentTypeId">
    <vt:lpwstr>0x0101007AE3F213A2C54A4CB4400411E46A636A</vt:lpwstr>
  </property>
  <property fmtid="{D5CDD505-2E9C-101B-9397-08002B2CF9AE}" pid="4" name="_dlc_DocIdItemGuid">
    <vt:lpwstr>2454264c-d5ca-45e9-bdf4-52f50431f1cf</vt:lpwstr>
  </property>
</Properties>
</file>