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55" d="100"/>
          <a:sy n="55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22.05.2018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4.Помогите 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AE3F213A2C54A4CB4400411E46A636A" ma:contentTypeVersion="49" ma:contentTypeDescription="Создание документа." ma:contentTypeScope="" ma:versionID="cef34c7af9a156a4bec4635812f9f64b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AWJJH2MPE6E2-583845328-345</_dlc_DocId>
    <_dlc_DocIdUrl xmlns="4a252ca3-5a62-4c1c-90a6-29f4710e47f8">
      <Url>http://edu-sps.koiro.local/Sharya/School3/1/_layouts/15/DocIdRedir.aspx?ID=AWJJH2MPE6E2-583845328-345</Url>
      <Description>AWJJH2MPE6E2-583845328-345</Description>
    </_dlc_DocIdUrl>
  </documentManagement>
</p:properties>
</file>

<file path=customXml/itemProps1.xml><?xml version="1.0" encoding="utf-8"?>
<ds:datastoreItem xmlns:ds="http://schemas.openxmlformats.org/officeDocument/2006/customXml" ds:itemID="{3693D1B6-1945-49B3-973F-1AFC79B92519}"/>
</file>

<file path=customXml/itemProps2.xml><?xml version="1.0" encoding="utf-8"?>
<ds:datastoreItem xmlns:ds="http://schemas.openxmlformats.org/officeDocument/2006/customXml" ds:itemID="{9DB2B0E8-BBA8-456C-B33E-80C2630FED7F}"/>
</file>

<file path=customXml/itemProps3.xml><?xml version="1.0" encoding="utf-8"?>
<ds:datastoreItem xmlns:ds="http://schemas.openxmlformats.org/officeDocument/2006/customXml" ds:itemID="{D79C31ED-8301-475C-B166-1F59DFE59BF3}"/>
</file>

<file path=customXml/itemProps4.xml><?xml version="1.0" encoding="utf-8"?>
<ds:datastoreItem xmlns:ds="http://schemas.openxmlformats.org/officeDocument/2006/customXml" ds:itemID="{AB8E03A7-AF29-4D39-861F-6B6707DB55DB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BEST</cp:lastModifiedBy>
  <cp:revision>85</cp:revision>
  <dcterms:created xsi:type="dcterms:W3CDTF">2014-06-01T14:22:45Z</dcterms:created>
  <dcterms:modified xsi:type="dcterms:W3CDTF">2018-05-22T09:33:32Z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0x0101007AE3F213A2C54A4CB4400411E46A636A</vt:lpwstr>
  </property>
  <property fmtid="{D5CDD505-2E9C-101B-9397-08002B2CF9AE}" pid="3" name="_dlc_DocIdItemGuid">
    <vt:lpwstr>9a7efd1a-49cc-476b-88bc-6f1254f4835e</vt:lpwstr>
  </property>
</Properties>
</file>