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8" r:id="rId7"/>
    <p:sldId id="265" r:id="rId8"/>
    <p:sldId id="266" r:id="rId9"/>
    <p:sldId id="267" r:id="rId10"/>
    <p:sldId id="268" r:id="rId11"/>
    <p:sldId id="260" r:id="rId12"/>
    <p:sldId id="259" r:id="rId13"/>
    <p:sldId id="274" r:id="rId14"/>
    <p:sldId id="270" r:id="rId15"/>
    <p:sldId id="271" r:id="rId16"/>
    <p:sldId id="272" r:id="rId17"/>
    <p:sldId id="257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7A11-96B7-492B-B857-E585BBEA5A56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7671C-E334-4043-B0AF-FADD61B9E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42B5-3ED4-4AE7-8B92-40A0D3099C1C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8593-5B20-4D50-AB68-E3360E6B4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305D-46A0-4314-9134-B1DB80D45DC6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64A4-D37F-4961-A443-D44C7179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05F0-B093-48B8-8FDE-EEBBC0F94D50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6DBB-4EFE-4EC4-9234-C987DF34A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CDD4D-D9E3-4B15-A20F-18CAB9C6101B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F887-1970-4DA8-9AC9-BC543F731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9BC30-BFC8-4277-8CC5-FCB7B04DC45D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8043-E89E-4A8B-90C8-ECBCEECEC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9056-9068-4C0D-AE88-00D4B95B0688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EB07-80EF-4418-BABE-D5A60896E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A28C-52A3-42B5-A9CF-7FA509257E1C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BC64-E5D5-457B-A9D1-F5E88C1C6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2130-654F-4376-BE4D-7BBE94B0F6AE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E55A-8128-426A-B2A1-DB673714E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12A0-EAB2-4BF9-99D3-11D0D70CCC02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839E-60EF-43AC-97C1-859E885BF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889E3-5821-48B1-B21E-E81DDFB0DD00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0C39-6146-44EE-91EE-CEDF1410B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8A2C60-5FE3-404B-A7AB-B9BA4BA941F2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F13F02-BAF3-4C31-9DD4-00B2BEB8F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blog.copperfield.ca/winter-fun.jpg"/>
          <p:cNvPicPr>
            <a:picLocks noChangeAspect="1" noChangeArrowheads="1"/>
          </p:cNvPicPr>
          <p:nvPr/>
        </p:nvPicPr>
        <p:blipFill>
          <a:blip r:embed="rId2"/>
          <a:srcRect l="3539"/>
          <a:stretch>
            <a:fillRect/>
          </a:stretch>
        </p:blipFill>
        <p:spPr bwMode="auto">
          <a:xfrm>
            <a:off x="0" y="742950"/>
            <a:ext cx="9144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276475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ИНСТРУКТАЖ </a:t>
            </a:r>
            <a:r>
              <a:rPr lang="ru-RU" b="1" smtClean="0">
                <a:solidFill>
                  <a:schemeClr val="accent1"/>
                </a:solidFill>
              </a:rPr>
              <a:t/>
            </a:r>
            <a:br>
              <a:rPr lang="ru-RU" b="1" smtClean="0">
                <a:solidFill>
                  <a:schemeClr val="accent1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по технике безопасности 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в период зимних каникул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39200" y="6365875"/>
            <a:ext cx="125413" cy="873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900" smtClean="0">
              <a:solidFill>
                <a:srgbClr val="898989"/>
              </a:solidFill>
            </a:endParaRPr>
          </a:p>
        </p:txBody>
      </p:sp>
      <p:pic>
        <p:nvPicPr>
          <p:cNvPr id="13316" name="Picture 2" descr="C:\Users\Учитель\Pictures\0_943d3_368e58c0_S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365625"/>
            <a:ext cx="15843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82015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0070C0"/>
                </a:solidFill>
              </a:rPr>
              <a:t>Не употребляйте лекарственные препараты без назначения врача, наркотики, спиртные напитки, не курите и не нюхайте токсические вещества.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4" descr="Самогипноз от курения - против курения таблетки куп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44675"/>
            <a:ext cx="51689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http://www.mdou73nn.caduk.ru/images/clip_image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350" y="3987800"/>
            <a:ext cx="3479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Не играйте вблизи зданий, с крыш которых свисает снег и лёд.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6" descr="http://www.sarreg.ru/uploads/posts/2011-02/1296653166_sosul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67691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gazeta-ch.ru/media/k2/items/cache/56251faf6d61adc897c061a3c30ab153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2950" y="4365625"/>
            <a:ext cx="33210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Остерегайтесь гигантских сосулей! &quot; Моя Магнит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773238"/>
            <a:ext cx="213201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063" y="1844675"/>
            <a:ext cx="3240087" cy="460851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Больше гуляйте на свежем воздухе: катайтесь на лыжах, коньках и на санках. Встречайтесь с друзьями.    Будьте осторожны во время  и после сильного снегопада.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4579" name="Picture 1" descr="C:\Users\Dritte Reich\Desktop\63554180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04813"/>
            <a:ext cx="439261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Явления: У вас есть елка. Тогда мы едем к вам. - Mors.Sibnet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3284538"/>
            <a:ext cx="47132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70C0"/>
                </a:solidFill>
              </a:rPr>
              <a:t>Не подвергайте свой организм вирусным атакам,                                     не допускайте возникновения ОРЗ, ОРВИ.</a:t>
            </a:r>
          </a:p>
        </p:txBody>
      </p:sp>
      <p:pic>
        <p:nvPicPr>
          <p:cNvPr id="25602" name="Picture 4" descr="http://s41.radikal.ru/i091/1002/67/745db0e7dd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484313"/>
            <a:ext cx="5035550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http://livealong.ru/sites/default/files/u50/2011/06/ychshee_lekarstvo_ot_kashl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437063"/>
            <a:ext cx="31305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3529013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Исключите нахождение </a:t>
            </a:r>
            <a:r>
              <a:rPr lang="ru-RU" dirty="0"/>
              <a:t>в местах большого скопления людей в период вирусных эпидемий</a:t>
            </a:r>
            <a:r>
              <a:rPr lang="ru-RU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Выполняйте правила </a:t>
            </a:r>
            <a:r>
              <a:rPr lang="ru-RU" dirty="0"/>
              <a:t>индивидуальной гигиены.</a:t>
            </a:r>
          </a:p>
        </p:txBody>
      </p:sp>
      <p:pic>
        <p:nvPicPr>
          <p:cNvPr id="25605" name="Picture 6" descr="http://mama-pediatr.com/wp-content/uploads/2013/01/%D0%BA%D0%B0%D1%80%D0%BB%D1%81%D0%BE%D0%BD-%D0%B1%D0%BE%D0%BB%D0%B5%D0%B5%D1%82-300x1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0525" y="3644900"/>
            <a:ext cx="17494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http://grippro.ru/wp-content/uploads/2012/01/profilaktika_pri_beremennost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7450" y="5653088"/>
            <a:ext cx="14271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Не засиживайтесь перед телевизором и компьютером.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323850" y="1557338"/>
            <a:ext cx="3887788" cy="4967287"/>
          </a:xfrm>
        </p:spPr>
        <p:txBody>
          <a:bodyPr/>
          <a:lstStyle/>
          <a:p>
            <a:r>
              <a:rPr lang="ru-RU" smtClean="0"/>
              <a:t>Читай книги, посещай  кружки, самостоятельно занимайся дополнительно по предметам.</a:t>
            </a:r>
          </a:p>
          <a:p>
            <a:endParaRPr lang="ru-RU" smtClean="0"/>
          </a:p>
        </p:txBody>
      </p:sp>
      <p:pic>
        <p:nvPicPr>
          <p:cNvPr id="26627" name="Picture 2" descr="http://u.foto.radikal.ru/0706/c3/dbba41b630b3.jpg"/>
          <p:cNvPicPr>
            <a:picLocks noChangeAspect="1" noChangeArrowheads="1"/>
          </p:cNvPicPr>
          <p:nvPr/>
        </p:nvPicPr>
        <p:blipFill>
          <a:blip r:embed="rId2"/>
          <a:srcRect b="17763"/>
          <a:stretch>
            <a:fillRect/>
          </a:stretch>
        </p:blipFill>
        <p:spPr bwMode="auto">
          <a:xfrm>
            <a:off x="4932363" y="1628775"/>
            <a:ext cx="3887787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arttalk.ru/forum/files/head_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221163"/>
            <a:ext cx="51784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019925" cy="1143000"/>
          </a:xfrm>
        </p:spPr>
        <p:txBody>
          <a:bodyPr/>
          <a:lstStyle/>
          <a:p>
            <a:r>
              <a:rPr lang="ru-RU" smtClean="0"/>
              <a:t>Зимние каникулы зовут!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395288" y="1484313"/>
            <a:ext cx="4608512" cy="50403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А в школу возвратитесь и сами удивитесь,</a:t>
            </a:r>
          </a:p>
          <a:p>
            <a:pPr>
              <a:buFont typeface="Arial" charset="0"/>
              <a:buNone/>
            </a:pPr>
            <a:r>
              <a:rPr lang="ru-RU" smtClean="0"/>
              <a:t>Как в ваш дневник пятёрки побегут.</a:t>
            </a:r>
          </a:p>
          <a:p>
            <a:pPr>
              <a:buFont typeface="Arial" charset="0"/>
              <a:buNone/>
            </a:pPr>
            <a:r>
              <a:rPr lang="ru-RU" smtClean="0"/>
              <a:t>Больше   отдыхайте, здоровья набирайтесь,</a:t>
            </a:r>
          </a:p>
          <a:p>
            <a:pPr>
              <a:buFont typeface="Arial" charset="0"/>
              <a:buNone/>
            </a:pPr>
            <a:r>
              <a:rPr lang="ru-RU" smtClean="0"/>
              <a:t>Чтоб лучше завершить учебный год!</a:t>
            </a:r>
          </a:p>
          <a:p>
            <a:endParaRPr lang="ru-RU" smtClean="0"/>
          </a:p>
        </p:txBody>
      </p:sp>
      <p:pic>
        <p:nvPicPr>
          <p:cNvPr id="27651" name="Picture 2" descr="http://langschool2.ucoz.ru/Foto/picturies/may/masha_i_medved_11_pervyj_raz_v_pervyj_klass_on-m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268413"/>
            <a:ext cx="31670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 наступающим Новым 2015 годом!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Новости Туризма - архив новостей - ВебТуризм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0575"/>
            <a:ext cx="8505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ХОРОШИХ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зимних каникул!!!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1042988" y="2420938"/>
            <a:ext cx="2520950" cy="3705225"/>
          </a:xfrm>
        </p:spPr>
        <p:txBody>
          <a:bodyPr/>
          <a:lstStyle/>
          <a:p>
            <a:r>
              <a:rPr lang="ru-RU" smtClean="0"/>
              <a:t>Помните! Вас всегда ждут дома и в школе!</a:t>
            </a:r>
          </a:p>
          <a:p>
            <a:endParaRPr lang="ru-RU" smtClean="0"/>
          </a:p>
        </p:txBody>
      </p:sp>
      <p:pic>
        <p:nvPicPr>
          <p:cNvPr id="29699" name="Picture 2" descr="Комментарии / Публикации jdmak / Свекра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797050"/>
            <a:ext cx="424815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GoldPan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C:\Users\Dritte Reich\Desktop\9eu1p9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0663" y="4149725"/>
            <a:ext cx="37798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Соблюдайте правила ПДД.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348038" cy="4525963"/>
          </a:xfrm>
        </p:spPr>
        <p:txBody>
          <a:bodyPr/>
          <a:lstStyle/>
          <a:p>
            <a:r>
              <a:rPr lang="ru-RU" smtClean="0"/>
              <a:t>Соблюдай правила дорожного движения. Знай, что зимняя дорога опасна.</a:t>
            </a:r>
          </a:p>
        </p:txBody>
      </p:sp>
      <p:pic>
        <p:nvPicPr>
          <p:cNvPr id="14339" name="Picture 8" descr="http://222.by/sites/222.by/files/drama_na_doroge_Gai_mogilev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412875"/>
            <a:ext cx="55705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kurs.znate.ru/pars_docs/refs/183/182433/182433_html_m75d8cd8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868863"/>
            <a:ext cx="2808287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70C0"/>
                </a:solidFill>
              </a:rPr>
              <a:t>Соблюдайте правила пожарной безопасности и обращения с электроприборами 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2060575"/>
            <a:ext cx="3467100" cy="4065588"/>
          </a:xfrm>
        </p:spPr>
        <p:txBody>
          <a:bodyPr/>
          <a:lstStyle/>
          <a:p>
            <a:r>
              <a:rPr lang="ru-RU" smtClean="0"/>
              <a:t>Осторожно пользуйся газовой плитой,  электро-приборами, не оставляй их без присмотра.</a:t>
            </a:r>
          </a:p>
          <a:p>
            <a:endParaRPr lang="ru-RU" smtClean="0"/>
          </a:p>
        </p:txBody>
      </p:sp>
      <p:pic>
        <p:nvPicPr>
          <p:cNvPr id="15363" name="Picture 4" descr="Методическая библиотека для - Ноутбуки и планшетные компьюте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12875"/>
            <a:ext cx="3706812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Соблюдайте правила поведения в общественных местах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95288" y="2133600"/>
            <a:ext cx="3024187" cy="3992563"/>
          </a:xfrm>
        </p:spPr>
        <p:txBody>
          <a:bodyPr/>
          <a:lstStyle/>
          <a:p>
            <a:r>
              <a:rPr lang="ru-RU" smtClean="0"/>
              <a:t>Не общайся с незнакомыми людьми.</a:t>
            </a:r>
          </a:p>
          <a:p>
            <a:r>
              <a:rPr lang="ru-RU" smtClean="0"/>
              <a:t>Не трогай бесхозные        сумки или коробки.</a:t>
            </a:r>
          </a:p>
          <a:p>
            <a:endParaRPr lang="ru-RU" smtClean="0"/>
          </a:p>
        </p:txBody>
      </p:sp>
      <p:pic>
        <p:nvPicPr>
          <p:cNvPr id="16387" name="Picture 4" descr="http://salsknews.ru/images/stories/oktober_2012/bditel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636838"/>
            <a:ext cx="51117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Соблюдайте правила личной безопасности на улице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Правила поведения для школьников в каникулы"/>
          <p:cNvPicPr>
            <a:picLocks noChangeAspect="1" noChangeArrowheads="1"/>
          </p:cNvPicPr>
          <p:nvPr/>
        </p:nvPicPr>
        <p:blipFill>
          <a:blip r:embed="rId2"/>
          <a:srcRect t="17522"/>
          <a:stretch>
            <a:fillRect/>
          </a:stretch>
        </p:blipFill>
        <p:spPr bwMode="auto">
          <a:xfrm>
            <a:off x="611188" y="1700213"/>
            <a:ext cx="7921625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meteonova.ru/pictures/63554576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6056313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Соблюдайте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правила безопасности на льду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2" descr="http://www.meteonova.ru/pictures/63554576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773238"/>
            <a:ext cx="6011862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http://www.meteonova.ru/pictures/635545925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941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http://lib3.podelise.ru/tw_files2/urls_26/16/d-15122/15122_html_5040e1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284538"/>
            <a:ext cx="310673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http://ttu.rushkolnik.ru/tw_files2/urls_7/139/d-138057/138057_html_m668e00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5013325"/>
            <a:ext cx="27368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Соблюдайте правила поведения,     когда один дома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3322638" cy="48958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Помогай младшим и старшим. Без разрешения родителей не уходи далеко от дома, если нужно уйти – предупреди родителей. Соблюдайте комендантский час   до 22 часов.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9" name="Picture 2" descr="http://portamur.ru/upload/iblock/98f/---a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276475"/>
            <a:ext cx="46561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Соблюдайте правила безопасности при обращении с животными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3" descr="Кгс(К)оу &quot;Баюновоключевская специальная (коррекционная) общеобразовательная школа- интернат VIII вид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941888"/>
            <a:ext cx="20097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http://smolensk-i.ru/wp-content/uploads/2013/04/IMG_3449-216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28775"/>
            <a:ext cx="2305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http://www.mirniy.ru/uploads/posts/2012-11/1352359578_sobach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7150" y="1773238"/>
            <a:ext cx="65468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655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900" b="1" dirty="0" smtClean="0">
                <a:solidFill>
                  <a:srgbClr val="0070C0"/>
                </a:solidFill>
              </a:rPr>
              <a:t>Не играйте с острыми, колющими и режущими, легковоспламеняющимися и взрывоопасными предметами, огнестрельным и холодным оружием, боеприпасами.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2987675" cy="47815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Будьте осторожны с  фейерверкам, пользуйся ими только со взрослыми, не используйте петарды. Это опасно для здоровья!!!</a:t>
            </a:r>
            <a:endParaRPr lang="ru-RU" dirty="0"/>
          </a:p>
        </p:txBody>
      </p:sp>
      <p:pic>
        <p:nvPicPr>
          <p:cNvPr id="21507" name="Picture 4" descr="Видеоматериа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652963"/>
            <a:ext cx="266382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gov.cap.ru/Home/507/2012/pirotehnika_1_350x4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700213"/>
            <a:ext cx="33337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http://gov.cap.ru/UserFiles/news/20131208/petarda.jpg"/>
          <p:cNvPicPr>
            <a:picLocks noChangeAspect="1" noChangeArrowheads="1"/>
          </p:cNvPicPr>
          <p:nvPr/>
        </p:nvPicPr>
        <p:blipFill>
          <a:blip r:embed="rId4"/>
          <a:srcRect l="27721" t="33600" r="28181" b="34480"/>
          <a:stretch>
            <a:fillRect/>
          </a:stretch>
        </p:blipFill>
        <p:spPr bwMode="auto">
          <a:xfrm>
            <a:off x="3348038" y="2636838"/>
            <a:ext cx="22542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SWXKEJWT4FA5-173896864-1711</_dlc_DocId>
    <_dlc_DocIdUrl xmlns="369ecff9-9d91-49ad-b6c8-2386e6911df0">
      <Url>http://edu-sps.koiro.local/MR/rogovonyw/1/_layouts/15/DocIdRedir.aspx?ID=SWXKEJWT4FA5-173896864-1711</Url>
      <Description>SWXKEJWT4FA5-173896864-1711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E3CD96A873E343B3CA8C6E08176918" ma:contentTypeVersion="1" ma:contentTypeDescription="Создание документа." ma:contentTypeScope="" ma:versionID="6118d2ee0f1c08bfa7888666708c8465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d85fbe5c3a93874a9365f7fd965c4f7b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65FA04-CA7E-49C6-A167-836B459ADE4D}"/>
</file>

<file path=customXml/itemProps2.xml><?xml version="1.0" encoding="utf-8"?>
<ds:datastoreItem xmlns:ds="http://schemas.openxmlformats.org/officeDocument/2006/customXml" ds:itemID="{314B8DD1-9931-409C-B6C4-233E9011019E}"/>
</file>

<file path=customXml/itemProps3.xml><?xml version="1.0" encoding="utf-8"?>
<ds:datastoreItem xmlns:ds="http://schemas.openxmlformats.org/officeDocument/2006/customXml" ds:itemID="{EA06534A-707B-434A-82FF-B3EC08D1F437}"/>
</file>

<file path=customXml/itemProps4.xml><?xml version="1.0" encoding="utf-8"?>
<ds:datastoreItem xmlns:ds="http://schemas.openxmlformats.org/officeDocument/2006/customXml" ds:itemID="{B9573F13-A537-4AA2-B923-48467D83519A}"/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267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Тема Office</vt:lpstr>
      <vt:lpstr>ИНСТРУКТАЖ  по технике безопасности  в период зимних каникул</vt:lpstr>
      <vt:lpstr>Соблюдайте правила ПДД.</vt:lpstr>
      <vt:lpstr>Соблюдайте правила пожарной безопасности и обращения с электроприборами </vt:lpstr>
      <vt:lpstr>Соблюдайте правила поведения в общественных местах </vt:lpstr>
      <vt:lpstr>Соблюдайте правила личной безопасности на улице </vt:lpstr>
      <vt:lpstr>Соблюдайте  правила безопасности на льду </vt:lpstr>
      <vt:lpstr>Соблюдайте правила поведения,     когда один дома </vt:lpstr>
      <vt:lpstr>Соблюдайте правила безопасности при обращении с животными </vt:lpstr>
      <vt:lpstr>Не играйте с острыми, колющими и режущими, легковоспламеняющимися и взрывоопасными предметами, огнестрельным и холодным оружием, боеприпасами.</vt:lpstr>
      <vt:lpstr>Не употребляйте лекарственные препараты без назначения врача, наркотики, спиртные напитки, не курите и не нюхайте токсические вещества.</vt:lpstr>
      <vt:lpstr>Не играйте вблизи зданий, с крыш которых свисает снег и лёд.</vt:lpstr>
      <vt:lpstr>Слайд 12</vt:lpstr>
      <vt:lpstr>Не подвергайте свой организм вирусным атакам,                                     не допускайте возникновения ОРЗ, ОРВИ.</vt:lpstr>
      <vt:lpstr>Не засиживайтесь перед телевизором и компьютером. </vt:lpstr>
      <vt:lpstr>Зимние каникулы зовут!</vt:lpstr>
      <vt:lpstr>С наступающим Новым 2015 годом!</vt:lpstr>
      <vt:lpstr>ХОРОШИХ  зимних каникул!!!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ИНСТРУКТАЖ  по технике безопасности  в период зимних каникул</dc:title>
  <dc:creator>Михайловы</dc:creator>
  <cp:lastModifiedBy>Влвделец</cp:lastModifiedBy>
  <cp:revision>24</cp:revision>
  <dcterms:created xsi:type="dcterms:W3CDTF">2014-12-18T18:57:05Z</dcterms:created>
  <dcterms:modified xsi:type="dcterms:W3CDTF">2020-12-30T10:44:02Z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0x01010079E3CD96A873E343B3CA8C6E08176918</vt:lpwstr>
  </property>
  <property fmtid="{D5CDD505-2E9C-101B-9397-08002B2CF9AE}" pid="3" name="_dlc_DocIdItemGuid">
    <vt:lpwstr>de859593-9268-4a74-9fd6-3a4c12425875</vt:lpwstr>
  </property>
</Properties>
</file>