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9E60-BBE7-474B-BA6E-EB95B958C757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ED267-5857-4139-ADB3-95C120962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CB76A-5DB7-4F2E-B82A-B600996CE05B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7D56-4EE9-4724-874E-42EA9C6BD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42F9-1B1C-4B2E-987E-EFCFC2188944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19CA-EDDA-474D-BAEB-9E3BF576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AA96-4DF0-4ABD-9E20-9A70427824DB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7E2E1-39D0-43E8-A3B8-9C2AD8A5B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C678-B061-44F0-85AF-4DE130813A68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B9B68-F9E5-4502-9A25-5AEF751AF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9C80-5219-4E36-8B0E-CA8F326EADBF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E6C5-B2A3-45EA-BB57-AC2FC4C15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B558-2FE4-4524-B519-3A20B008AE0C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5DF1-E205-42BF-ABC0-88F5CBE8A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1A6D-DD79-4AAF-B076-F637BD12ACFA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8FD7-3CE8-4B2B-B1CF-48FCB1BD2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B0E1-98E5-42A2-B0CA-4354AB12DAC7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1527-28D1-473B-A994-C18F85469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E56B-445E-4F60-AB08-545C56369DD0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8620-5CC3-47C4-8EBC-4F43E19AA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909D-5B51-46A5-8A03-37CEB97D3657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6AA9-CDF2-418E-8CC4-4AD60CB1E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B27A66-C5C6-4C60-B573-AFD81FA0568C}" type="datetimeFigureOut">
              <a:rPr lang="ru-RU"/>
              <a:pPr>
                <a:defRPr/>
              </a:pPr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71F97-754C-4167-9958-80F92BE51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8863"/>
            <a:ext cx="6400800" cy="14398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700" b="1" smtClean="0">
                <a:solidFill>
                  <a:srgbClr val="0070C0"/>
                </a:solidFill>
              </a:rPr>
              <a:t>ПРАВИЛА БЕЗОПАСНОГО ПОВЕДЕНИЯ ДЕТЕЙ </a:t>
            </a:r>
            <a:br>
              <a:rPr lang="ru-RU" sz="2700" b="1" smtClean="0">
                <a:solidFill>
                  <a:srgbClr val="0070C0"/>
                </a:solidFill>
              </a:rPr>
            </a:br>
            <a:r>
              <a:rPr lang="ru-RU" sz="2700" b="1" smtClean="0">
                <a:solidFill>
                  <a:srgbClr val="0070C0"/>
                </a:solidFill>
              </a:rPr>
              <a:t>НА ЗИМНЕЙ УЛИЦЕ</a:t>
            </a:r>
            <a:br>
              <a:rPr lang="ru-RU" sz="2700" b="1" smtClean="0">
                <a:solidFill>
                  <a:srgbClr val="0070C0"/>
                </a:solidFill>
              </a:rPr>
            </a:br>
            <a:endParaRPr lang="ru-RU" sz="2700" b="1" smtClean="0">
              <a:solidFill>
                <a:srgbClr val="0070C0"/>
              </a:solidFill>
            </a:endParaRPr>
          </a:p>
        </p:txBody>
      </p:sp>
      <p:pic>
        <p:nvPicPr>
          <p:cNvPr id="13315" name="Picture 2" descr="C:\Users\Наталья\Desktop\з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79216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4581525"/>
            <a:ext cx="8229600" cy="20875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   Пришла </a:t>
            </a:r>
            <a:r>
              <a:rPr lang="ru-RU" dirty="0"/>
              <a:t>зима, трещат морозы,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      </a:t>
            </a:r>
            <a:r>
              <a:rPr lang="ru-RU" dirty="0" smtClean="0"/>
              <a:t>  </a:t>
            </a:r>
            <a:r>
              <a:rPr lang="ru-RU" dirty="0"/>
              <a:t>И щиплет уши, щёки, нос.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      </a:t>
            </a:r>
            <a:r>
              <a:rPr lang="ru-RU" dirty="0" smtClean="0"/>
              <a:t>  </a:t>
            </a:r>
            <a:r>
              <a:rPr lang="ru-RU" dirty="0"/>
              <a:t>Оденься лучше потеплее,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      </a:t>
            </a:r>
            <a:r>
              <a:rPr lang="ru-RU" dirty="0" smtClean="0"/>
              <a:t>   </a:t>
            </a:r>
            <a:r>
              <a:rPr lang="ru-RU" dirty="0"/>
              <a:t>Чтоб очень сильно не замёрз!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39" name="Picture 2" descr="C:\Users\Наталья\Desktop\одеж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4248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5157788"/>
            <a:ext cx="8229600" cy="1511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         </a:t>
            </a:r>
            <a:r>
              <a:rPr lang="ru-RU" smtClean="0"/>
              <a:t>Если я пойду по льду, то, конечно, упаду,</a:t>
            </a:r>
          </a:p>
          <a:p>
            <a:pPr>
              <a:buFont typeface="Arial" charset="0"/>
              <a:buNone/>
            </a:pPr>
            <a:r>
              <a:rPr lang="ru-RU" smtClean="0"/>
              <a:t>      Так что лучше я его потихоньку обойду.</a:t>
            </a:r>
          </a:p>
          <a:p>
            <a:endParaRPr lang="ru-RU" sz="2000" smtClean="0"/>
          </a:p>
        </p:txBody>
      </p:sp>
      <p:pic>
        <p:nvPicPr>
          <p:cNvPr id="15363" name="Picture 2" descr="C:\Users\Наталья\Desktop\гололе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2804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Users\Наталья\Desktop\неходи под крыш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0737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625"/>
          </a:xfrm>
        </p:spPr>
        <p:txBody>
          <a:bodyPr/>
          <a:lstStyle/>
          <a:p>
            <a:pPr algn="l"/>
            <a:r>
              <a:rPr lang="ru-RU" sz="2000" b="1" smtClean="0"/>
              <a:t>Сосать сосульку – </a:t>
            </a:r>
            <a:br>
              <a:rPr lang="ru-RU" sz="2000" b="1" smtClean="0"/>
            </a:br>
            <a:r>
              <a:rPr lang="ru-RU" sz="2000" b="1" smtClean="0"/>
              <a:t>Вот беда! </a:t>
            </a:r>
            <a:br>
              <a:rPr lang="ru-RU" sz="2000" b="1" smtClean="0"/>
            </a:br>
            <a:r>
              <a:rPr lang="ru-RU" sz="2000" b="1" smtClean="0"/>
              <a:t>Нам строго запрещается. </a:t>
            </a:r>
            <a:br>
              <a:rPr lang="ru-RU" sz="2000" b="1" smtClean="0"/>
            </a:br>
            <a:r>
              <a:rPr lang="ru-RU" sz="2000" b="1" smtClean="0"/>
              <a:t>Но почему ж она тогда </a:t>
            </a:r>
            <a:br>
              <a:rPr lang="ru-RU" sz="2000" b="1" smtClean="0"/>
            </a:br>
            <a:r>
              <a:rPr lang="ru-RU" sz="2000" b="1" smtClean="0"/>
              <a:t>Сосулькой называется</a:t>
            </a:r>
            <a:r>
              <a:rPr lang="ru-RU" sz="2400" b="1" smtClean="0"/>
              <a:t>?</a:t>
            </a:r>
            <a:r>
              <a:rPr lang="ru-RU" sz="4800" smtClean="0"/>
              <a:t/>
            </a:r>
            <a:br>
              <a:rPr lang="ru-RU" sz="4800" smtClean="0"/>
            </a:br>
            <a:endParaRPr lang="ru-RU" sz="48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5263"/>
            <a:ext cx="8229600" cy="2663825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                             </a:t>
            </a:r>
            <a:r>
              <a:rPr lang="ru-RU" sz="9600" dirty="0" smtClean="0"/>
              <a:t>Это </a:t>
            </a:r>
            <a:r>
              <a:rPr lang="ru-RU" sz="9600" dirty="0"/>
              <a:t>правда, что в </a:t>
            </a:r>
            <a:r>
              <a:rPr lang="ru-RU" sz="9600" b="1" dirty="0" smtClean="0"/>
              <a:t>сосульке</a:t>
            </a:r>
            <a:r>
              <a:rPr lang="ru-RU" sz="9600" dirty="0" smtClean="0"/>
              <a:t>,</a:t>
            </a:r>
            <a:r>
              <a:rPr lang="ru-RU" sz="9600" dirty="0"/>
              <a:t/>
            </a:r>
            <a:br>
              <a:rPr lang="ru-RU" sz="9600" dirty="0"/>
            </a:br>
            <a:r>
              <a:rPr lang="ru-RU" sz="9600" dirty="0" smtClean="0"/>
              <a:t>                             Замерзает </a:t>
            </a:r>
            <a:r>
              <a:rPr lang="ru-RU" sz="9600" dirty="0"/>
              <a:t>лунный свет?</a:t>
            </a:r>
            <a:br>
              <a:rPr lang="ru-RU" sz="9600" dirty="0"/>
            </a:br>
            <a:r>
              <a:rPr lang="ru-RU" sz="9600" dirty="0" smtClean="0"/>
              <a:t>                             Это </a:t>
            </a:r>
            <a:r>
              <a:rPr lang="ru-RU" sz="9600" dirty="0"/>
              <a:t>правда, что сосульки,</a:t>
            </a:r>
            <a:br>
              <a:rPr lang="ru-RU" sz="9600" dirty="0"/>
            </a:br>
            <a:r>
              <a:rPr lang="ru-RU" sz="9600" dirty="0" smtClean="0"/>
              <a:t>                             Вкусом </a:t>
            </a:r>
            <a:r>
              <a:rPr lang="ru-RU" sz="9600" dirty="0"/>
              <a:t>лучше всех конфет?</a:t>
            </a:r>
            <a:br>
              <a:rPr lang="ru-RU" sz="9600" dirty="0"/>
            </a:br>
            <a:r>
              <a:rPr lang="ru-RU" sz="9600" dirty="0" smtClean="0"/>
              <a:t>                             Нам </a:t>
            </a:r>
            <a:r>
              <a:rPr lang="ru-RU" sz="9600" dirty="0"/>
              <a:t>в ответ сказала мама-</a:t>
            </a:r>
            <a:br>
              <a:rPr lang="ru-RU" sz="9600" dirty="0"/>
            </a:br>
            <a:r>
              <a:rPr lang="ru-RU" sz="9600" dirty="0" smtClean="0"/>
              <a:t>                             Лунный </a:t>
            </a:r>
            <a:r>
              <a:rPr lang="ru-RU" sz="9600" dirty="0"/>
              <a:t>свет, не может быть!</a:t>
            </a:r>
            <a:br>
              <a:rPr lang="ru-RU" sz="9600" dirty="0"/>
            </a:br>
            <a:r>
              <a:rPr lang="ru-RU" sz="9600" dirty="0" smtClean="0"/>
              <a:t>                             Правда</a:t>
            </a:r>
            <a:r>
              <a:rPr lang="ru-RU" sz="9600" dirty="0"/>
              <a:t>, то, что завтра горло,</a:t>
            </a:r>
            <a:br>
              <a:rPr lang="ru-RU" sz="9600" dirty="0"/>
            </a:br>
            <a:r>
              <a:rPr lang="ru-RU" sz="9600" dirty="0" smtClean="0"/>
              <a:t>                             Надо </a:t>
            </a:r>
            <a:r>
              <a:rPr lang="ru-RU" sz="9600" dirty="0"/>
              <a:t>будет вам </a:t>
            </a:r>
            <a:r>
              <a:rPr lang="ru-RU" sz="9600" dirty="0" smtClean="0"/>
              <a:t>лечить!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1" name="Picture 2" descr="C:\Users\Наталья\Desktop\сосуль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88913"/>
            <a:ext cx="54721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8500"/>
            <a:ext cx="8229600" cy="21605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Зима</a:t>
            </a:r>
            <a:r>
              <a:rPr lang="ru-RU" dirty="0"/>
              <a:t>! Скорее на коньки! Какие славные деньки!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Но </a:t>
            </a:r>
            <a:r>
              <a:rPr lang="ru-RU" dirty="0"/>
              <a:t>выходить на лёд нельзя, пока непрочен он, друзья!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        </a:t>
            </a:r>
            <a:r>
              <a:rPr lang="ru-RU" dirty="0" smtClean="0"/>
              <a:t>              Когда </a:t>
            </a:r>
            <a:r>
              <a:rPr lang="ru-RU" dirty="0"/>
              <a:t>есть трещины на нём,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       </a:t>
            </a:r>
            <a:r>
              <a:rPr lang="ru-RU" dirty="0" smtClean="0"/>
              <a:t>               </a:t>
            </a:r>
            <a:r>
              <a:rPr lang="ru-RU" dirty="0"/>
              <a:t>Когда вдруг потеплело днём…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dirty="0"/>
              <a:t>Провалишься – придёт беда,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</a:t>
            </a:r>
            <a:r>
              <a:rPr lang="ru-RU" dirty="0" smtClean="0"/>
              <a:t>                        Зимой </a:t>
            </a:r>
            <a:r>
              <a:rPr lang="ru-RU" dirty="0"/>
              <a:t>холодная </a:t>
            </a:r>
            <a:r>
              <a:rPr lang="ru-RU" dirty="0" smtClean="0"/>
              <a:t>вода!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5" name="Picture 2" descr="C:\Users\Наталья\Desktop\оттеп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8207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425"/>
            <a:ext cx="8229600" cy="18716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Кататься </a:t>
            </a:r>
            <a:r>
              <a:rPr lang="ru-RU" dirty="0"/>
              <a:t>с горки так прекрасно,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       Но у дорог - всегда опасно!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       Мчатся по дорогам быстрые машины,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       Можете попасть вы прямо к ним под шины!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9459" name="Picture 2" descr="C:\Users\Наталья\Desktop\горк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1359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5445125"/>
            <a:ext cx="8229600" cy="1223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Прежде чем в снежки играть,</a:t>
            </a:r>
          </a:p>
          <a:p>
            <a:pPr>
              <a:buFont typeface="Arial" charset="0"/>
              <a:buNone/>
            </a:pPr>
            <a:r>
              <a:rPr lang="ru-RU" smtClean="0"/>
              <a:t>            Запомни – лёд нельзя бросать!</a:t>
            </a:r>
          </a:p>
        </p:txBody>
      </p:sp>
      <p:pic>
        <p:nvPicPr>
          <p:cNvPr id="20483" name="Picture 2" descr="C:\Users\Наталья\Desktop\в снеж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2804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r>
              <a:rPr lang="ru-RU" sz="3200" b="1" smtClean="0"/>
              <a:t>В такие положения никогда  не попадай,</a:t>
            </a:r>
            <a:br>
              <a:rPr lang="ru-RU" sz="3200" b="1" smtClean="0"/>
            </a:br>
            <a:r>
              <a:rPr lang="ru-RU" sz="3200" b="1" smtClean="0"/>
              <a:t>Правила наши всегда соблюдай!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C:\Users\Наталья\Desktop\дев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207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E3CD96A873E343B3CA8C6E08176918" ma:contentTypeVersion="1" ma:contentTypeDescription="Создание документа." ma:contentTypeScope="" ma:versionID="6118d2ee0f1c08bfa7888666708c8465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d85fbe5c3a93874a9365f7fd965c4f7b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SWXKEJWT4FA5-173896864-1712</_dlc_DocId>
    <_dlc_DocIdUrl xmlns="369ecff9-9d91-49ad-b6c8-2386e6911df0">
      <Url>http://edu-sps.koiro.local/MR/rogovonyw/1/_layouts/15/DocIdRedir.aspx?ID=SWXKEJWT4FA5-173896864-1712</Url>
      <Description>SWXKEJWT4FA5-173896864-1712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FA77E5D-27B7-492D-9465-F64E84A5B84B}"/>
</file>

<file path=customXml/itemProps2.xml><?xml version="1.0" encoding="utf-8"?>
<ds:datastoreItem xmlns:ds="http://schemas.openxmlformats.org/officeDocument/2006/customXml" ds:itemID="{805EF278-1B92-4627-98E4-F5B029781195}"/>
</file>

<file path=customXml/itemProps3.xml><?xml version="1.0" encoding="utf-8"?>
<ds:datastoreItem xmlns:ds="http://schemas.openxmlformats.org/officeDocument/2006/customXml" ds:itemID="{76003CA6-8440-4758-9F52-0E6D7EC8DB4E}"/>
</file>

<file path=customXml/itemProps4.xml><?xml version="1.0" encoding="utf-8"?>
<ds:datastoreItem xmlns:ds="http://schemas.openxmlformats.org/officeDocument/2006/customXml" ds:itemID="{8EA324AB-EABB-455D-A537-ABB48EAED209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Сосать сосульку –  Вот беда!  Нам строго запрещается.  Но почему ж она тогда  Сосулькой называется? </vt:lpstr>
      <vt:lpstr>Слайд 6</vt:lpstr>
      <vt:lpstr>Слайд 7</vt:lpstr>
      <vt:lpstr>Слайд 8</vt:lpstr>
      <vt:lpstr>В такие положения никогда  не попадай, Правила наши всегда соблюдай!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Влвделец</cp:lastModifiedBy>
  <cp:revision>10</cp:revision>
  <dcterms:created xsi:type="dcterms:W3CDTF">2017-01-04T20:20:29Z</dcterms:created>
  <dcterms:modified xsi:type="dcterms:W3CDTF">2020-12-30T10:42:28Z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0x01010079E3CD96A873E343B3CA8C6E08176918</vt:lpwstr>
  </property>
  <property fmtid="{D5CDD505-2E9C-101B-9397-08002B2CF9AE}" pid="3" name="_dlc_DocIdItemGuid">
    <vt:lpwstr>ffce1566-17f0-4d35-9bb9-c10f93e3d950</vt:lpwstr>
  </property>
</Properties>
</file>