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66" r:id="rId5"/>
    <p:sldId id="265" r:id="rId6"/>
    <p:sldId id="258" r:id="rId7"/>
    <p:sldId id="261" r:id="rId8"/>
    <p:sldId id="262" r:id="rId9"/>
    <p:sldId id="259" r:id="rId10"/>
    <p:sldId id="264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7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Дидактическая игра –как средство знакомства детей с профессиями взрослых.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7656" y="6165304"/>
            <a:ext cx="2296344" cy="692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Алтунина</a:t>
            </a:r>
            <a:r>
              <a:rPr lang="ru-RU" dirty="0" smtClean="0"/>
              <a:t>  Ирина.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28836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– это огромное светлое окно, через которое в духовный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   ребенка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вливается живительный поток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представлений  и  понятий.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7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59" cy="61653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«Кому что нужно для работы? 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Цель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уточнять представления детей о предметах окружающего мира (материалах, инструментах, оборудовании и т. п., необходимых для работы людям разных профессий.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указка, учебник, мел, доска…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кастрюля, сковорода, нож, овощерезка, электропечь…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Водителю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автомобиль, запасное колесо, бензин, инструменты…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8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Д/Игра  « Лото»</a:t>
            </a:r>
            <a:endParaRPr lang="ru-RU" dirty="0"/>
          </a:p>
        </p:txBody>
      </p:sp>
      <p:pic>
        <p:nvPicPr>
          <p:cNvPr id="1026" name="Picture 2" descr="C:\Users\ADMIN\Desktop\дидакт игра сад\DSCN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6" y="2492896"/>
            <a:ext cx="4182211" cy="35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идакт игра сад\DSCN1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2" y="2348881"/>
            <a:ext cx="3851920" cy="37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Профессии»(найди пару)</a:t>
            </a:r>
            <a:endParaRPr lang="ru-RU" dirty="0"/>
          </a:p>
        </p:txBody>
      </p:sp>
      <p:pic>
        <p:nvPicPr>
          <p:cNvPr id="2050" name="Picture 2" descr="C:\Users\ADMIN\Desktop\дидакт игра сад\DSCN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799288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1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Собери машину»</a:t>
            </a:r>
            <a:endParaRPr lang="ru-RU" dirty="0"/>
          </a:p>
        </p:txBody>
      </p:sp>
      <p:pic>
        <p:nvPicPr>
          <p:cNvPr id="3074" name="Picture 2" descr="C:\Users\ADMIN\Desktop\дидакт игра сад\DSCN1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2197187"/>
            <a:ext cx="4091947" cy="40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идакт игра сад\DSCN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22" y="2420888"/>
            <a:ext cx="4440494" cy="38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Кому что надо»</a:t>
            </a:r>
            <a:endParaRPr lang="ru-RU" dirty="0"/>
          </a:p>
        </p:txBody>
      </p:sp>
      <p:pic>
        <p:nvPicPr>
          <p:cNvPr id="4098" name="Picture 2" descr="C:\Users\ADMIN\Desktop\дидакт игра сад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" y="1484784"/>
            <a:ext cx="3028559" cy="29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идакт игра сад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73" y="1700808"/>
            <a:ext cx="3291830" cy="4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дидакт игра сад\image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636912"/>
            <a:ext cx="28194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7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представляет собой </a:t>
            </a:r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многоплановое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сложное педагогическое явление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и игровым методом обучения детей дошкольного возраста, и формой обучения, и самостоятельной игровой деятельностью, и средством всестороннего воспитания личности ребенка.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45336"/>
            <a:ext cx="821925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Users\ADMIN\Desktop\дидакт игра сад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12876"/>
            <a:ext cx="2328342" cy="3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 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 случае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ведущая роль принадлежит воспитателю, который для повышения у детей интереса к занятию использует разнообразные игровые приемы, создает игровую ситуацию, вносит элементы соревнования и др. Использование разнообразных компонентов игровой деятельности сочетается с вопросами, указаниями, объяснениями, показом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как самостоятельная игровая деятельность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основана на осознании этого процесса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осуществляется лишь в том случае, если дети проявляют интерес к игре, ее правилам и действиям, если ее правила ими усвоены</a:t>
            </a:r>
            <a:r>
              <a:rPr lang="ru-RU" sz="2000" dirty="0"/>
              <a:t>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как игровой метод обучения рассматривается в двух видах:</a:t>
            </a:r>
          </a:p>
        </p:txBody>
      </p:sp>
    </p:spTree>
    <p:extLst>
      <p:ext uri="{BB962C8B-B14F-4D97-AF65-F5344CB8AC3E}">
        <p14:creationId xmlns:p14="http://schemas.microsoft.com/office/powerpoint/2010/main" val="219196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Дидактические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1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4253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"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Собери набор парикмахера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(игрушечные ножницы, расчески, фен, лак, бигуди – дети выбирают из множества разнообразных предметов).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Строитель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(из множества предметов дети выбирают те, что можно увидеть на стройке – игрушечные – кирпичик, кран, трактор). 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дети взаимодействуют с куклами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которых одежды людей разных профессий.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ними, дети анализируют, и делают выводы для чего человеку той или иной профессии нужен данный вид одежды.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Зачем строителю каска?  Повару фартук и колпак?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предметами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картинок по парам.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простое задание в этой игре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среди разных картинок двух совершенно одинаковых.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усложняется. Ребенок объединяет картинки не только по внешним признакам, но и по смыслу.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даны 3 картинки с изображением Айболита, на одной из них нет в руках доктора портфеля, дети должны выбрать две другие картинки.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Настольно-печатные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Лото « Профессии 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 descr="Картинки по запросу дидактические игры по профессиям картин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632516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идактические игры по профессиям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28392" cy="29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10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 Кому что необходимо»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Картинки по запросу дидактические игры по профессиям картин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7" y="2852936"/>
            <a:ext cx="5572290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Картинки по запросу дидактические игры по профессиям картинки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43" y="1556792"/>
            <a:ext cx="3461385" cy="3838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05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построены на словах и действиях играющих. Описывают предметы, отгадывают по описанию, находят признаки сходства и различия, группируют предметы по различным признакам.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Словесные игры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8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5AF703E9422E94F85C597B44F754395" ma:contentTypeVersion="49" ma:contentTypeDescription="Создание документа." ma:contentTypeScope="" ma:versionID="87fe59fe55f371c1717e3c0feb3aba3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AWJJH2MPE6E2-1768548582-3682</_dlc_DocId>
    <_dlc_DocIdUrl xmlns="4a252ca3-5a62-4c1c-90a6-29f4710e47f8">
      <Url>http://edu-sps.koiro.local/Kostroma_EDU/mdou63/_layouts/15/DocIdRedir.aspx?ID=AWJJH2MPE6E2-1768548582-3682</Url>
      <Description>AWJJH2MPE6E2-1768548582-3682</Description>
    </_dlc_DocIdUrl>
  </documentManagement>
</p:properties>
</file>

<file path=customXml/itemProps1.xml><?xml version="1.0" encoding="utf-8"?>
<ds:datastoreItem xmlns:ds="http://schemas.openxmlformats.org/officeDocument/2006/customXml" ds:itemID="{86DC1C25-4ACB-4DE4-9C78-9D90E61FFE66}"/>
</file>

<file path=customXml/itemProps2.xml><?xml version="1.0" encoding="utf-8"?>
<ds:datastoreItem xmlns:ds="http://schemas.openxmlformats.org/officeDocument/2006/customXml" ds:itemID="{480FFE32-1C05-474B-BE7B-ED02954B82FD}"/>
</file>

<file path=customXml/itemProps3.xml><?xml version="1.0" encoding="utf-8"?>
<ds:datastoreItem xmlns:ds="http://schemas.openxmlformats.org/officeDocument/2006/customXml" ds:itemID="{514E2165-5DA4-4713-9819-25F35D045EAC}"/>
</file>

<file path=customXml/itemProps4.xml><?xml version="1.0" encoding="utf-8"?>
<ds:datastoreItem xmlns:ds="http://schemas.openxmlformats.org/officeDocument/2006/customXml" ds:itemID="{43D58FB7-ABFE-462D-B0BF-E852328B8EE0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478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Дидактическая игра –как средство знакомства детей с профессиями взрослых.</vt:lpstr>
      <vt:lpstr>Презентация PowerPoint</vt:lpstr>
      <vt:lpstr>Дидактическая игра как игровой метод обучения рассматривается в двух видах:</vt:lpstr>
      <vt:lpstr>Дидактические игры</vt:lpstr>
      <vt:lpstr>Игры с предметами</vt:lpstr>
      <vt:lpstr>Настольно-печатные игры</vt:lpstr>
      <vt:lpstr>Лото « Профессии »</vt:lpstr>
      <vt:lpstr>Игра « Кому что необходимо»</vt:lpstr>
      <vt:lpstr>Словесные игры </vt:lpstr>
      <vt:lpstr>  </vt:lpstr>
      <vt:lpstr>Д/Игра  « Лото»</vt:lpstr>
      <vt:lpstr>Д/И « Профессии»(найди пару)</vt:lpstr>
      <vt:lpstr>Д/И « Собери машину»</vt:lpstr>
      <vt:lpstr>Д/И « Кому что надо»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Юпитер .</dc:title>
  <dc:creator>ADMIN</dc:creator>
  <cp:lastModifiedBy>ADMIN</cp:lastModifiedBy>
  <cp:revision>21</cp:revision>
  <dcterms:created xsi:type="dcterms:W3CDTF">2016-12-16T10:59:18Z</dcterms:created>
  <dcterms:modified xsi:type="dcterms:W3CDTF">2017-03-16T09:06:43Z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0x010100C5AF703E9422E94F85C597B44F754395</vt:lpwstr>
  </property>
  <property fmtid="{D5CDD505-2E9C-101B-9397-08002B2CF9AE}" pid="3" name="_dlc_DocIdItemGuid">
    <vt:lpwstr>7a06119a-30b1-41ec-b794-b46c4ab43201</vt:lpwstr>
  </property>
</Properties>
</file>