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Костроме много памятных мест, посвящённых прошедшей войне. Всего в нашей области их около пятисот! Это мемориалы, памятники, памятные доски на зданиях, связанных с Великой Отечественной Войне. 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78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к Победы В парке размёщен памятник ракетчикам и военным строителям. Традиционно в день памяти погибшим в Великой Отечественной Войне ветераны и дети сажают в парке молодые деревья, зажигают костёр Победы. Меню Конец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7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 ЗА ВНИМАНИЕ!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684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9 МАЯ 1945 ГОДА  Забуду ли день тот — девятое мая...  Хотелось умыться, напиться, свалиться,  От крови, от шума и грома забыться.  Помыть гимнастерки, пилотки, портянки,  Увидеть подснежник в лесу на полянке.  Услышать кукушку в березовом дыме.  И дома побыть хоть немного с родными...  А видеть пришлось нам другие картины:  Колючие концлагерей паутины.  Да пепел, да свастики темные меты.  Людей полутрупы и полускелеты.  Да смрад, да зловонье, да виселиц петли...  Из Буя, Кадыя, из Кинешмы, Решмы  Солдаты России, святые и грешные,  Мы с мира счищали фашистскую плесень.  Нам было в тот солнечный день не до песен.       Костромской писатель  Евгений Старшинов 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048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нумент Славы в Костроме на площади Мира 9 мая 1972 года на площади Мира в Костроме был открыт монумент Славы. Это памятник советским воинам, которые спасли наш народ от угрозы фашистского порабощения.  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18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нумент Славы Авторы наделили воина лучшими человеческими качествами. В стремительном и неукротимом порыве советский воин-победитель спасает мальчика-подростка, который символизирует наше будущее и мировую цивилизацию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874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нумент Славы Это не столько памятник-скорбь, сколько памятник-призыв быть бдительными, свято беречь мир. 9 мая 1995 г. в постамент памятника были замурованы 5 гильз с землей, привезенной с полей битв из-под Москвы, Смоленска, Калинина, Сталингра­да и Ленинграда. В День Победы сюда приходят на торжественный митинг ветераны войны, чтобы отдать дань памяти костромичам, погибшим в грозные годы войны.  Конец Меню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393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мятник труженикам тыла Не забыт и подвиг тех, кто неустанно трудился в военные годы в тылу. Оригинальный и неповторимый памятник труженикам тыла находится на ул. Депутатской. Установлен в 2006 году. Его эскиз под названием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57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мориал Славы  (Воинское мемориальное кладбище)  в Костроме На территории старого кладбища находится мемориал, посвящённый воинам, умершим в военных госпиталях Костромы. В глубине площадки, на высоком постаменте установлены фигуры Матери-Родины, возлагающей венок, и воина, застывшего в минуте молчания. У подножия памятника на темно-серой гранитной плите — бронзовая звезда с негасимым огнем Вечной славы погибшим героям. Справа на парапете замурованы гильзы с землей, перенесенной сюда с полей битв, где погибло более 3 тысяч бойцов из Костромы. Вдоль аллеи справа и слева на площадке десять больших гранитных плит, поставленные на невысокие подиумы. На них высечены золотыми буквами имена 886 похороненных здесь солдат и офицеров. В 1995 годы на территории Мемориала была возведена часовня в честь воина, святого великомученика, покровителя Костромы Феодора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614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ждый год в День Победы костромичи отдают дань глубочайшего уважения памяти героев. Сюда от монумента Славы на площади Мира колонна ветеранов Великой Отечественной войны с цветами и венками направляется к воинскому кладбищу с тем, чтобы отдать честь всем, кто грудью отстоял свободу и независимость Родины. Конец Меню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15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к ПОБЕДЫ Парк Победы в Костроме был открыт для ветеранов и костромичей в честь 65-летия Великой Победы. В парке размещена боевая техника, которой гордилась наша страна, фронтовая дорога, блиндажи, благоустроенна территория. Фронтовая дорога – с окопами и противотанковыми ежами. Военная техника – самолеты, танки, и пушки. В парке находятся смотровая площадка, с которой можно увидеть все объекты музея под открытым небом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5755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5AF703E9422E94F85C597B44F754395" ma:contentTypeVersion="49" ma:contentTypeDescription="Создание документа." ma:contentTypeScope="" ma:versionID="87fe59fe55f371c1717e3c0feb3aba3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AWJJH2MPE6E2-1768548582-1762</_dlc_DocId>
    <_dlc_DocIdUrl xmlns="4a252ca3-5a62-4c1c-90a6-29f4710e47f8">
      <Url>http://edu-sps.koiro.local/Kostroma_EDU/mdou63/_layouts/15/DocIdRedir.aspx?ID=AWJJH2MPE6E2-1768548582-1762</Url>
      <Description>AWJJH2MPE6E2-1768548582-1762</Description>
    </_dlc_DocIdUrl>
  </documentManagement>
</p:properties>
</file>

<file path=customXml/itemProps1.xml><?xml version="1.0" encoding="utf-8"?>
<ds:datastoreItem xmlns:ds="http://schemas.openxmlformats.org/officeDocument/2006/customXml" ds:itemID="{B7222BAB-7171-45CA-A7A6-DA0D5FFD9989}"/>
</file>

<file path=customXml/itemProps2.xml><?xml version="1.0" encoding="utf-8"?>
<ds:datastoreItem xmlns:ds="http://schemas.openxmlformats.org/officeDocument/2006/customXml" ds:itemID="{3E8EB216-36DA-4634-A8F9-8A958BA3952C}"/>
</file>

<file path=customXml/itemProps3.xml><?xml version="1.0" encoding="utf-8"?>
<ds:datastoreItem xmlns:ds="http://schemas.openxmlformats.org/officeDocument/2006/customXml" ds:itemID="{8BF649FD-19C7-44E5-B736-5842F2C1EEF2}"/>
</file>

<file path=customXml/itemProps4.xml><?xml version="1.0" encoding="utf-8"?>
<ds:datastoreItem xmlns:ds="http://schemas.openxmlformats.org/officeDocument/2006/customXml" ds:itemID="{70B822C7-3F8F-401D-BEB4-2DEDA096F5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2020-02-19T11:56:23Z</dcterms:created>
  <dcterms:modified xsi:type="dcterms:W3CDTF">2020-02-19T12:07:00Z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0x010100C5AF703E9422E94F85C597B44F754395</vt:lpwstr>
  </property>
  <property fmtid="{D5CDD505-2E9C-101B-9397-08002B2CF9AE}" pid="3" name="_dlc_DocIdItemGuid">
    <vt:lpwstr>630d1ce5-3bf6-46a2-bf43-16ce251c961f</vt:lpwstr>
  </property>
</Properties>
</file>