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78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CBF4-7A90-4A9B-BC70-058E7CE13816}" type="datetimeFigureOut">
              <a:rPr lang="ru-RU" smtClean="0"/>
              <a:pPr/>
              <a:t>29.04.2015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8F0795A-33EB-47C2-9AAF-2BF470EC8B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CBF4-7A90-4A9B-BC70-058E7CE13816}" type="datetimeFigureOut">
              <a:rPr lang="ru-RU" smtClean="0"/>
              <a:pPr/>
              <a:t>29.04.2015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795A-33EB-47C2-9AAF-2BF470EC8B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CBF4-7A90-4A9B-BC70-058E7CE13816}" type="datetimeFigureOut">
              <a:rPr lang="ru-RU" smtClean="0"/>
              <a:pPr/>
              <a:t>29.04.2015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795A-33EB-47C2-9AAF-2BF470EC8B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CBF4-7A90-4A9B-BC70-058E7CE13816}" type="datetimeFigureOut">
              <a:rPr lang="ru-RU" smtClean="0"/>
              <a:pPr/>
              <a:t>29.04.2015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8F0795A-33EB-47C2-9AAF-2BF470EC8B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CBF4-7A90-4A9B-BC70-058E7CE13816}" type="datetimeFigureOut">
              <a:rPr lang="ru-RU" smtClean="0"/>
              <a:pPr/>
              <a:t>29.04.2015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795A-33EB-47C2-9AAF-2BF470EC8B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CBF4-7A90-4A9B-BC70-058E7CE13816}" type="datetimeFigureOut">
              <a:rPr lang="ru-RU" smtClean="0"/>
              <a:pPr/>
              <a:t>29.04.2015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795A-33EB-47C2-9AAF-2BF470EC8B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CBF4-7A90-4A9B-BC70-058E7CE13816}" type="datetimeFigureOut">
              <a:rPr lang="ru-RU" smtClean="0"/>
              <a:pPr/>
              <a:t>29.04.2015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8F0795A-33EB-47C2-9AAF-2BF470EC8B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CBF4-7A90-4A9B-BC70-058E7CE13816}" type="datetimeFigureOut">
              <a:rPr lang="ru-RU" smtClean="0"/>
              <a:pPr/>
              <a:t>29.04.2015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795A-33EB-47C2-9AAF-2BF470EC8B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CBF4-7A90-4A9B-BC70-058E7CE13816}" type="datetimeFigureOut">
              <a:rPr lang="ru-RU" smtClean="0"/>
              <a:pPr/>
              <a:t>29.04.2015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795A-33EB-47C2-9AAF-2BF470EC8B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CBF4-7A90-4A9B-BC70-058E7CE13816}" type="datetimeFigureOut">
              <a:rPr lang="ru-RU" smtClean="0"/>
              <a:pPr/>
              <a:t>29.04.2015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795A-33EB-47C2-9AAF-2BF470EC8B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CBF4-7A90-4A9B-BC70-058E7CE13816}" type="datetimeFigureOut">
              <a:rPr lang="ru-RU" smtClean="0"/>
              <a:pPr/>
              <a:t>29.04.2015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0795A-33EB-47C2-9AAF-2BF470EC8B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71ACBF4-7A90-4A9B-BC70-058E7CE13816}" type="datetimeFigureOut">
              <a:rPr lang="ru-RU" smtClean="0"/>
              <a:pPr/>
              <a:t>29.04.2015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8F0795A-33EB-47C2-9AAF-2BF470EC8B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0001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Методическая рекомендация по оцениванию работы учащихся на уроке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5400" b="1" i="1" dirty="0" smtClean="0"/>
              <a:t>«Бальная и </a:t>
            </a:r>
            <a:r>
              <a:rPr lang="ru-RU" sz="5400" b="1" i="1" dirty="0" err="1" smtClean="0"/>
              <a:t>антибальная</a:t>
            </a:r>
            <a:r>
              <a:rPr lang="ru-RU" sz="5400" b="1" i="1" dirty="0" smtClean="0"/>
              <a:t> технология оценивания»</a:t>
            </a:r>
            <a:endParaRPr lang="ru-RU" sz="5400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357166"/>
            <a:ext cx="80724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	В </a:t>
            </a:r>
            <a:r>
              <a:rPr lang="ru-RU" sz="3600" dirty="0"/>
              <a:t>учебном процессе для оценки и проверки достижения планируемых результатов освоения основной образовательной программы </a:t>
            </a:r>
            <a:r>
              <a:rPr lang="ru-RU" sz="3600" dirty="0" smtClean="0"/>
              <a:t>можно использовать бальную и </a:t>
            </a:r>
            <a:r>
              <a:rPr lang="ru-RU" sz="3600" dirty="0" err="1" smtClean="0"/>
              <a:t>антибальную</a:t>
            </a:r>
            <a:r>
              <a:rPr lang="ru-RU" sz="3600" dirty="0" smtClean="0"/>
              <a:t> технологию оценивания деятельности учащихся.</a:t>
            </a:r>
            <a:endParaRPr lang="ru-R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357166"/>
            <a:ext cx="7772400" cy="1470025"/>
          </a:xfrm>
        </p:spPr>
        <p:txBody>
          <a:bodyPr>
            <a:normAutofit/>
          </a:bodyPr>
          <a:lstStyle/>
          <a:p>
            <a:r>
              <a:rPr lang="ru-RU" dirty="0" smtClean="0"/>
              <a:t>Цель: повышение активности учебной деятельности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785926"/>
            <a:ext cx="87154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Задачи:</a:t>
            </a:r>
          </a:p>
          <a:p>
            <a:r>
              <a:rPr lang="ru-RU" sz="3600" dirty="0" smtClean="0"/>
              <a:t>-усвоение учебного материала</a:t>
            </a:r>
          </a:p>
          <a:p>
            <a:r>
              <a:rPr lang="ru-RU" sz="3600" dirty="0" smtClean="0"/>
              <a:t>-повышение интереса к учебному процессу</a:t>
            </a:r>
          </a:p>
          <a:p>
            <a:r>
              <a:rPr lang="ru-RU" sz="3600" dirty="0" smtClean="0"/>
              <a:t>-стимулирование на активную работу</a:t>
            </a:r>
          </a:p>
          <a:p>
            <a:r>
              <a:rPr lang="ru-RU" sz="3600" dirty="0" smtClean="0"/>
              <a:t>-развитие внимания</a:t>
            </a:r>
          </a:p>
          <a:p>
            <a:r>
              <a:rPr lang="ru-RU" sz="3600" dirty="0" smtClean="0"/>
              <a:t>-умение правильно анализировать свою работу на уроке</a:t>
            </a:r>
          </a:p>
          <a:p>
            <a:r>
              <a:rPr lang="ru-RU" sz="3600" dirty="0" smtClean="0"/>
              <a:t>-повышение учебной дисциплины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Критерии выставления баллов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+Правильный ответ</a:t>
            </a:r>
          </a:p>
          <a:p>
            <a:pPr>
              <a:buNone/>
            </a:pPr>
            <a:r>
              <a:rPr lang="ru-RU" dirty="0" smtClean="0"/>
              <a:t>+Правильное восприятие и выполнение задания</a:t>
            </a:r>
          </a:p>
          <a:p>
            <a:pPr>
              <a:buNone/>
            </a:pPr>
            <a:r>
              <a:rPr lang="ru-RU" dirty="0" smtClean="0"/>
              <a:t>+Логическое развитие ответа</a:t>
            </a:r>
          </a:p>
        </p:txBody>
      </p:sp>
      <p:pic>
        <p:nvPicPr>
          <p:cNvPr id="6" name="Рисунок 5" descr="1363360476316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4071942"/>
            <a:ext cx="2615527" cy="2432440"/>
          </a:xfrm>
          <a:prstGeom prst="rect">
            <a:avLst/>
          </a:prstGeom>
        </p:spPr>
      </p:pic>
      <p:pic>
        <p:nvPicPr>
          <p:cNvPr id="7" name="Рисунок 6" descr="1426232860114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38" y="4000504"/>
            <a:ext cx="2498877" cy="25717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Критерии выставления </a:t>
            </a:r>
            <a:r>
              <a:rPr lang="ru-RU" dirty="0" err="1" smtClean="0"/>
              <a:t>антибаллов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dirty="0" smtClean="0"/>
              <a:t>Отсутствие домашнего задания</a:t>
            </a:r>
          </a:p>
          <a:p>
            <a:pPr>
              <a:buFontTx/>
              <a:buChar char="-"/>
            </a:pPr>
            <a:r>
              <a:rPr lang="ru-RU" dirty="0" smtClean="0"/>
              <a:t>Неготовность к уроку</a:t>
            </a:r>
          </a:p>
          <a:p>
            <a:pPr>
              <a:buFontTx/>
              <a:buChar char="-"/>
            </a:pPr>
            <a:r>
              <a:rPr lang="ru-RU" dirty="0" smtClean="0"/>
              <a:t>Отсутствие внимания, усидчивости и процесса восприятия урока</a:t>
            </a:r>
          </a:p>
          <a:p>
            <a:pPr>
              <a:buFontTx/>
              <a:buChar char="-"/>
            </a:pPr>
            <a:r>
              <a:rPr lang="ru-RU" dirty="0" smtClean="0"/>
              <a:t>Нарушение активности работы  одноклассников</a:t>
            </a:r>
          </a:p>
          <a:p>
            <a:pPr>
              <a:buFontTx/>
              <a:buChar char="-"/>
            </a:pPr>
            <a:r>
              <a:rPr lang="ru-RU" dirty="0" smtClean="0"/>
              <a:t>Опоздание на урок</a:t>
            </a:r>
          </a:p>
          <a:p>
            <a:endParaRPr lang="ru-RU" dirty="0"/>
          </a:p>
        </p:txBody>
      </p:sp>
      <p:pic>
        <p:nvPicPr>
          <p:cNvPr id="4" name="Рисунок 3" descr="Not_facebook_not_le_thumbs_down_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4429132"/>
            <a:ext cx="3974860" cy="22145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ведения результатов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895600"/>
                <a:gridCol w="28956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Имя</a:t>
                      </a:r>
                      <a:r>
                        <a:rPr lang="ru-RU" baseline="0" dirty="0" smtClean="0"/>
                        <a:t> Фамилия</a:t>
                      </a:r>
                      <a:endParaRPr lang="ru-RU" dirty="0"/>
                    </a:p>
                  </a:txBody>
                  <a:tcPr marL="96521" marR="9652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Баллы</a:t>
                      </a:r>
                      <a:endParaRPr lang="ru-RU" dirty="0"/>
                    </a:p>
                  </a:txBody>
                  <a:tcPr marL="96521" marR="96521"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Антибаллы</a:t>
                      </a:r>
                      <a:endParaRPr lang="ru-RU" dirty="0"/>
                    </a:p>
                  </a:txBody>
                  <a:tcPr marL="96521" marR="9652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Люба Б.</a:t>
                      </a:r>
                      <a:endParaRPr lang="ru-RU" dirty="0"/>
                    </a:p>
                  </a:txBody>
                  <a:tcPr marL="96521" marR="9652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||</a:t>
                      </a:r>
                      <a:endParaRPr lang="ru-RU" dirty="0"/>
                    </a:p>
                  </a:txBody>
                  <a:tcPr marL="96521" marR="9652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 marL="96521" marR="9652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Настя К.</a:t>
                      </a:r>
                    </a:p>
                  </a:txBody>
                  <a:tcPr marL="96521" marR="9652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|</a:t>
                      </a:r>
                      <a:endParaRPr lang="ru-RU" dirty="0"/>
                    </a:p>
                  </a:txBody>
                  <a:tcPr marL="96521" marR="96521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6521" marR="9652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Рома Р.</a:t>
                      </a:r>
                      <a:endParaRPr lang="ru-RU" dirty="0"/>
                    </a:p>
                  </a:txBody>
                  <a:tcPr marL="96521" marR="9652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||||</a:t>
                      </a:r>
                      <a:endParaRPr lang="ru-RU" dirty="0"/>
                    </a:p>
                  </a:txBody>
                  <a:tcPr marL="96521" marR="96521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6521" marR="9652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Лиза И.</a:t>
                      </a:r>
                      <a:endParaRPr lang="ru-RU" dirty="0"/>
                    </a:p>
                  </a:txBody>
                  <a:tcPr marL="96521" marR="9652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||</a:t>
                      </a:r>
                      <a:endParaRPr lang="ru-RU" dirty="0"/>
                    </a:p>
                  </a:txBody>
                  <a:tcPr marL="96521" marR="96521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6521" marR="9652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Стас Е.</a:t>
                      </a:r>
                      <a:endParaRPr lang="ru-RU" dirty="0"/>
                    </a:p>
                  </a:txBody>
                  <a:tcPr marL="96521" marR="9652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|||</a:t>
                      </a:r>
                      <a:endParaRPr lang="ru-RU" dirty="0"/>
                    </a:p>
                  </a:txBody>
                  <a:tcPr marL="96521" marR="96521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6521" marR="9652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Саша А.</a:t>
                      </a:r>
                      <a:endParaRPr lang="ru-RU" dirty="0"/>
                    </a:p>
                  </a:txBody>
                  <a:tcPr marL="96521" marR="96521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6521" marR="9652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</a:t>
                      </a:r>
                      <a:endParaRPr lang="ru-RU" dirty="0"/>
                    </a:p>
                  </a:txBody>
                  <a:tcPr marL="96521" marR="9652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Паша С.</a:t>
                      </a:r>
                      <a:endParaRPr lang="ru-RU" dirty="0"/>
                    </a:p>
                  </a:txBody>
                  <a:tcPr marL="96521" marR="9652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||</a:t>
                      </a:r>
                      <a:endParaRPr lang="ru-RU" dirty="0"/>
                    </a:p>
                  </a:txBody>
                  <a:tcPr marL="96521" marR="9652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 marL="96521" marR="9652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58204" cy="6011882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7300" dirty="0" smtClean="0"/>
              <a:t>Спасибо за внимание!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2700" dirty="0" smtClean="0"/>
              <a:t>Подготовила: Игнатенко Е. П. учитель МБОУ СОШ № 29 </a:t>
            </a:r>
            <a:br>
              <a:rPr lang="ru-RU" sz="2700" dirty="0" smtClean="0"/>
            </a:br>
            <a:r>
              <a:rPr lang="ru-RU" sz="2700" dirty="0" smtClean="0"/>
              <a:t>города Костромы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2200" dirty="0" smtClean="0"/>
              <a:t>2015 год</a:t>
            </a:r>
            <a:r>
              <a:rPr lang="ru-RU" sz="3200" b="1" i="1" dirty="0" smtClean="0"/>
              <a:t/>
            </a:r>
            <a:br>
              <a:rPr lang="ru-RU" sz="3200" b="1" i="1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AWJJH2MPE6E2-1585558818-1630</_dlc_DocId>
    <_dlc_DocIdUrl xmlns="4a252ca3-5a62-4c1c-90a6-29f4710e47f8">
      <Url>http://xn--44-6kcadhwnl3cfdx.xn--p1ai/Kostroma_EDU/kos-sch-29/_layouts/15/DocIdRedir.aspx?ID=AWJJH2MPE6E2-1585558818-1630</Url>
      <Description>AWJJH2MPE6E2-1585558818-1630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17E4B68-7059-4C65-837A-F86523D88766}"/>
</file>

<file path=customXml/itemProps2.xml><?xml version="1.0" encoding="utf-8"?>
<ds:datastoreItem xmlns:ds="http://schemas.openxmlformats.org/officeDocument/2006/customXml" ds:itemID="{E91BD691-20C5-4636-8425-BF7A22236269}"/>
</file>

<file path=customXml/itemProps3.xml><?xml version="1.0" encoding="utf-8"?>
<ds:datastoreItem xmlns:ds="http://schemas.openxmlformats.org/officeDocument/2006/customXml" ds:itemID="{889968EB-3190-4EAC-A0F5-EBE351DED22E}"/>
</file>

<file path=customXml/itemProps4.xml><?xml version="1.0" encoding="utf-8"?>
<ds:datastoreItem xmlns:ds="http://schemas.openxmlformats.org/officeDocument/2006/customXml" ds:itemID="{EBF48A23-1DE6-41D4-A93A-569F66554525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65</TotalTime>
  <Words>130</Words>
  <Application>Microsoft Office PowerPoint</Application>
  <PresentationFormat>Экран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Методическая рекомендация по оцениванию работы учащихся на уроке</vt:lpstr>
      <vt:lpstr>Слайд 2</vt:lpstr>
      <vt:lpstr>Цель: повышение активности учебной деятельности </vt:lpstr>
      <vt:lpstr>Критерии выставления баллов</vt:lpstr>
      <vt:lpstr>Критерии выставления антибаллов</vt:lpstr>
      <vt:lpstr>Пример ведения результатов</vt:lpstr>
      <vt:lpstr> Спасибо за внимание!      Подготовила: Игнатенко Е. П. учитель МБОУ СОШ № 29  города Костромы  2015 год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Методическая рекомендация по оцениванию работы учащихся на уроке</dc:title>
  <dc:creator>Елизавета</dc:creator>
  <cp:lastModifiedBy>Елизавета</cp:lastModifiedBy>
  <cp:revision>7</cp:revision>
  <dcterms:created xsi:type="dcterms:W3CDTF">2015-04-29T18:11:32Z</dcterms:created>
  <dcterms:modified xsi:type="dcterms:W3CDTF">2015-04-29T19:18:03Z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3d9c6da4-c00b-4c70-b6e3-88a1ef939fc4</vt:lpwstr>
  </property>
</Properties>
</file>