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0" r:id="rId4"/>
    <p:sldId id="259" r:id="rId5"/>
    <p:sldId id="261" r:id="rId6"/>
    <p:sldId id="264" r:id="rId7"/>
    <p:sldId id="265" r:id="rId8"/>
    <p:sldId id="267" r:id="rId9"/>
    <p:sldId id="262" r:id="rId10"/>
    <p:sldId id="269" r:id="rId11"/>
    <p:sldId id="266" r:id="rId12"/>
    <p:sldId id="270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8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BFFA4-C92A-40C7-A21F-47E8ABA1E37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41FFCD-BC40-4673-9A8E-88297DBC02E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Основные направления деятельности</a:t>
          </a:r>
          <a:endParaRPr lang="ru-RU" sz="1800" dirty="0"/>
        </a:p>
      </dgm:t>
    </dgm:pt>
    <dgm:pt modelId="{3961D784-E173-4813-84D1-3CCFFFC6C8D3}" type="parTrans" cxnId="{00478CEA-1112-451B-A0A6-128F07C3E868}">
      <dgm:prSet/>
      <dgm:spPr/>
      <dgm:t>
        <a:bodyPr/>
        <a:lstStyle/>
        <a:p>
          <a:endParaRPr lang="ru-RU"/>
        </a:p>
      </dgm:t>
    </dgm:pt>
    <dgm:pt modelId="{A9CE28AB-2C2B-4B94-AD50-21436C04061B}" type="sibTrans" cxnId="{00478CEA-1112-451B-A0A6-128F07C3E868}">
      <dgm:prSet/>
      <dgm:spPr/>
      <dgm:t>
        <a:bodyPr/>
        <a:lstStyle/>
        <a:p>
          <a:endParaRPr lang="ru-RU"/>
        </a:p>
      </dgm:t>
    </dgm:pt>
    <dgm:pt modelId="{6F76793E-60E9-4F24-9C66-97392FDDD0E7}">
      <dgm:prSet phldrT="[Текст]" custT="1"/>
      <dgm:spPr/>
      <dgm:t>
        <a:bodyPr/>
        <a:lstStyle/>
        <a:p>
          <a:r>
            <a:rPr lang="ru-RU" sz="1800" dirty="0" err="1" smtClean="0"/>
            <a:t>Гражданско</a:t>
          </a:r>
          <a:r>
            <a:rPr lang="ru-RU" sz="1800" dirty="0" smtClean="0"/>
            <a:t>- </a:t>
          </a:r>
          <a:r>
            <a:rPr lang="ru-RU" sz="1800" dirty="0" err="1" smtClean="0"/>
            <a:t>патриатическое</a:t>
          </a:r>
          <a:endParaRPr lang="ru-RU" sz="1800" dirty="0"/>
        </a:p>
      </dgm:t>
    </dgm:pt>
    <dgm:pt modelId="{F3240BB6-B909-4E08-BD5D-49348AAAB33E}" type="parTrans" cxnId="{44C447E9-9556-4D4C-AA3E-4EAA48725BE7}">
      <dgm:prSet/>
      <dgm:spPr/>
      <dgm:t>
        <a:bodyPr/>
        <a:lstStyle/>
        <a:p>
          <a:endParaRPr lang="ru-RU"/>
        </a:p>
      </dgm:t>
    </dgm:pt>
    <dgm:pt modelId="{B34A4A5B-288F-46CC-B0B9-A4FD1AB2261C}" type="sibTrans" cxnId="{44C447E9-9556-4D4C-AA3E-4EAA48725BE7}">
      <dgm:prSet/>
      <dgm:spPr/>
      <dgm:t>
        <a:bodyPr/>
        <a:lstStyle/>
        <a:p>
          <a:endParaRPr lang="ru-RU"/>
        </a:p>
      </dgm:t>
    </dgm:pt>
    <dgm:pt modelId="{A3C93C5C-EE6A-404F-B4E7-0A21648A1B53}">
      <dgm:prSet phldrT="[Текст]" custT="1"/>
      <dgm:spPr/>
      <dgm:t>
        <a:bodyPr/>
        <a:lstStyle/>
        <a:p>
          <a:r>
            <a:rPr lang="ru-RU" sz="1800" dirty="0" smtClean="0"/>
            <a:t>Духовно-нравственное</a:t>
          </a:r>
          <a:endParaRPr lang="ru-RU" sz="1800" dirty="0"/>
        </a:p>
      </dgm:t>
    </dgm:pt>
    <dgm:pt modelId="{342355A8-345C-4177-BAEC-F3004EDEE45D}" type="parTrans" cxnId="{22FC93F3-F330-49E1-9D53-1498527AE033}">
      <dgm:prSet/>
      <dgm:spPr/>
      <dgm:t>
        <a:bodyPr/>
        <a:lstStyle/>
        <a:p>
          <a:endParaRPr lang="ru-RU"/>
        </a:p>
      </dgm:t>
    </dgm:pt>
    <dgm:pt modelId="{502D8886-CCD8-4033-913B-D0540CD4A0B1}" type="sibTrans" cxnId="{22FC93F3-F330-49E1-9D53-1498527AE033}">
      <dgm:prSet/>
      <dgm:spPr/>
      <dgm:t>
        <a:bodyPr/>
        <a:lstStyle/>
        <a:p>
          <a:endParaRPr lang="ru-RU"/>
        </a:p>
      </dgm:t>
    </dgm:pt>
    <dgm:pt modelId="{7FDE5BE7-94D1-423D-9DD0-7D477E338F98}">
      <dgm:prSet phldrT="[Текст]" custT="1"/>
      <dgm:spPr/>
      <dgm:t>
        <a:bodyPr/>
        <a:lstStyle/>
        <a:p>
          <a:r>
            <a:rPr lang="ru-RU" sz="1800" dirty="0" smtClean="0"/>
            <a:t>Физкультурно-оздоровительное</a:t>
          </a:r>
          <a:endParaRPr lang="ru-RU" sz="1800" dirty="0"/>
        </a:p>
      </dgm:t>
    </dgm:pt>
    <dgm:pt modelId="{2A13E77C-192A-42CB-9B12-1A980E36AC91}" type="parTrans" cxnId="{935AE5E1-3B3D-45E4-B275-0246ED182AF6}">
      <dgm:prSet/>
      <dgm:spPr/>
      <dgm:t>
        <a:bodyPr/>
        <a:lstStyle/>
        <a:p>
          <a:endParaRPr lang="ru-RU"/>
        </a:p>
      </dgm:t>
    </dgm:pt>
    <dgm:pt modelId="{81F11269-A202-4B40-A517-AA165128085F}" type="sibTrans" cxnId="{935AE5E1-3B3D-45E4-B275-0246ED182AF6}">
      <dgm:prSet/>
      <dgm:spPr/>
      <dgm:t>
        <a:bodyPr/>
        <a:lstStyle/>
        <a:p>
          <a:endParaRPr lang="ru-RU"/>
        </a:p>
      </dgm:t>
    </dgm:pt>
    <dgm:pt modelId="{D484318F-C0A0-449B-8E55-2199BD84F786}">
      <dgm:prSet phldrT="[Текст]" custT="1"/>
      <dgm:spPr/>
      <dgm:t>
        <a:bodyPr/>
        <a:lstStyle/>
        <a:p>
          <a:r>
            <a:rPr lang="ru-RU" sz="1800" dirty="0" smtClean="0"/>
            <a:t>Социальная активность</a:t>
          </a:r>
          <a:endParaRPr lang="ru-RU" sz="1800" dirty="0"/>
        </a:p>
      </dgm:t>
    </dgm:pt>
    <dgm:pt modelId="{1DDB97C2-C250-49C0-8E3D-6C4C9C3CE68F}" type="parTrans" cxnId="{F83C812B-7B56-4315-AFEE-7CB4CE579459}">
      <dgm:prSet/>
      <dgm:spPr/>
      <dgm:t>
        <a:bodyPr/>
        <a:lstStyle/>
        <a:p>
          <a:endParaRPr lang="ru-RU"/>
        </a:p>
      </dgm:t>
    </dgm:pt>
    <dgm:pt modelId="{9D87F8DD-C5E8-45C5-857C-0127A5918929}" type="sibTrans" cxnId="{F83C812B-7B56-4315-AFEE-7CB4CE579459}">
      <dgm:prSet/>
      <dgm:spPr/>
      <dgm:t>
        <a:bodyPr/>
        <a:lstStyle/>
        <a:p>
          <a:endParaRPr lang="ru-RU"/>
        </a:p>
      </dgm:t>
    </dgm:pt>
    <dgm:pt modelId="{EA4A70B8-10E4-4CA9-9A0D-892174F7FFFC}" type="pres">
      <dgm:prSet presAssocID="{16EBFFA4-C92A-40C7-A21F-47E8ABA1E37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4A3960-388B-4270-A30D-229F19196553}" type="pres">
      <dgm:prSet presAssocID="{3F41FFCD-BC40-4673-9A8E-88297DBC02E6}" presName="centerShape" presStyleLbl="node0" presStyleIdx="0" presStyleCnt="1" custScaleX="186519" custScaleY="133055" custLinFactNeighborX="941" custLinFactNeighborY="0"/>
      <dgm:spPr/>
      <dgm:t>
        <a:bodyPr/>
        <a:lstStyle/>
        <a:p>
          <a:endParaRPr lang="ru-RU"/>
        </a:p>
      </dgm:t>
    </dgm:pt>
    <dgm:pt modelId="{8AB5441B-4828-46DF-8708-0D539CF44AE6}" type="pres">
      <dgm:prSet presAssocID="{F3240BB6-B909-4E08-BD5D-49348AAAB33E}" presName="parTrans" presStyleLbl="sibTrans2D1" presStyleIdx="0" presStyleCnt="4"/>
      <dgm:spPr/>
      <dgm:t>
        <a:bodyPr/>
        <a:lstStyle/>
        <a:p>
          <a:endParaRPr lang="ru-RU"/>
        </a:p>
      </dgm:t>
    </dgm:pt>
    <dgm:pt modelId="{531CB758-4404-4992-8E8A-5A06E2499578}" type="pres">
      <dgm:prSet presAssocID="{F3240BB6-B909-4E08-BD5D-49348AAAB33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103EB84-6756-4E6C-A63F-C23678D8285B}" type="pres">
      <dgm:prSet presAssocID="{6F76793E-60E9-4F24-9C66-97392FDDD0E7}" presName="node" presStyleLbl="node1" presStyleIdx="0" presStyleCnt="4" custScaleX="205171" custScaleY="146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D0E15-609D-4E47-A627-6D6AA5B2ED66}" type="pres">
      <dgm:prSet presAssocID="{342355A8-345C-4177-BAEC-F3004EDEE45D}" presName="parTrans" presStyleLbl="sibTrans2D1" presStyleIdx="1" presStyleCnt="4"/>
      <dgm:spPr/>
      <dgm:t>
        <a:bodyPr/>
        <a:lstStyle/>
        <a:p>
          <a:endParaRPr lang="ru-RU"/>
        </a:p>
      </dgm:t>
    </dgm:pt>
    <dgm:pt modelId="{D3B04917-5CEF-4F5E-9A9C-E8A912724050}" type="pres">
      <dgm:prSet presAssocID="{342355A8-345C-4177-BAEC-F3004EDEE45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05376D4-927F-4362-AADC-0C57CF285A07}" type="pres">
      <dgm:prSet presAssocID="{A3C93C5C-EE6A-404F-B4E7-0A21648A1B53}" presName="node" presStyleLbl="node1" presStyleIdx="1" presStyleCnt="4" custScaleX="205171" custScaleY="146360" custRadScaleRad="132292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270FB-96C7-4F68-BD29-E0E529E7B16D}" type="pres">
      <dgm:prSet presAssocID="{2A13E77C-192A-42CB-9B12-1A980E36AC91}" presName="parTrans" presStyleLbl="sibTrans2D1" presStyleIdx="2" presStyleCnt="4"/>
      <dgm:spPr/>
      <dgm:t>
        <a:bodyPr/>
        <a:lstStyle/>
        <a:p>
          <a:endParaRPr lang="ru-RU"/>
        </a:p>
      </dgm:t>
    </dgm:pt>
    <dgm:pt modelId="{7DDBA320-8BEF-4ADE-953B-3D25FE735931}" type="pres">
      <dgm:prSet presAssocID="{2A13E77C-192A-42CB-9B12-1A980E36AC9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8BBD976-0C39-4AF5-B25D-AE478E7E6AF2}" type="pres">
      <dgm:prSet presAssocID="{7FDE5BE7-94D1-423D-9DD0-7D477E338F98}" presName="node" presStyleLbl="node1" presStyleIdx="2" presStyleCnt="4" custScaleX="205171" custScaleY="146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4DEE2-DD96-4ADA-833F-75B9D104717D}" type="pres">
      <dgm:prSet presAssocID="{1DDB97C2-C250-49C0-8E3D-6C4C9C3CE68F}" presName="parTrans" presStyleLbl="sibTrans2D1" presStyleIdx="3" presStyleCnt="4"/>
      <dgm:spPr/>
      <dgm:t>
        <a:bodyPr/>
        <a:lstStyle/>
        <a:p>
          <a:endParaRPr lang="ru-RU"/>
        </a:p>
      </dgm:t>
    </dgm:pt>
    <dgm:pt modelId="{0F97B65B-7991-45A2-AE3E-5884A54DF73A}" type="pres">
      <dgm:prSet presAssocID="{1DDB97C2-C250-49C0-8E3D-6C4C9C3CE68F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E53C4C7E-8C83-4984-8100-EBADF8644116}" type="pres">
      <dgm:prSet presAssocID="{D484318F-C0A0-449B-8E55-2199BD84F786}" presName="node" presStyleLbl="node1" presStyleIdx="3" presStyleCnt="4" custScaleX="205171" custScaleY="146360" custRadScaleRad="124452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CC33C-F7FF-4BAA-8799-ED424E462904}" type="presOf" srcId="{342355A8-345C-4177-BAEC-F3004EDEE45D}" destId="{DEAD0E15-609D-4E47-A627-6D6AA5B2ED66}" srcOrd="0" destOrd="0" presId="urn:microsoft.com/office/officeart/2005/8/layout/radial5"/>
    <dgm:cxn modelId="{E522DCB0-D7BB-49D5-BFE6-3102602EB083}" type="presOf" srcId="{6F76793E-60E9-4F24-9C66-97392FDDD0E7}" destId="{4103EB84-6756-4E6C-A63F-C23678D8285B}" srcOrd="0" destOrd="0" presId="urn:microsoft.com/office/officeart/2005/8/layout/radial5"/>
    <dgm:cxn modelId="{22FC93F3-F330-49E1-9D53-1498527AE033}" srcId="{3F41FFCD-BC40-4673-9A8E-88297DBC02E6}" destId="{A3C93C5C-EE6A-404F-B4E7-0A21648A1B53}" srcOrd="1" destOrd="0" parTransId="{342355A8-345C-4177-BAEC-F3004EDEE45D}" sibTransId="{502D8886-CCD8-4033-913B-D0540CD4A0B1}"/>
    <dgm:cxn modelId="{00478CEA-1112-451B-A0A6-128F07C3E868}" srcId="{16EBFFA4-C92A-40C7-A21F-47E8ABA1E379}" destId="{3F41FFCD-BC40-4673-9A8E-88297DBC02E6}" srcOrd="0" destOrd="0" parTransId="{3961D784-E173-4813-84D1-3CCFFFC6C8D3}" sibTransId="{A9CE28AB-2C2B-4B94-AD50-21436C04061B}"/>
    <dgm:cxn modelId="{6CE367E6-AE6B-4BFC-80FC-0E0147B3C90B}" type="presOf" srcId="{A3C93C5C-EE6A-404F-B4E7-0A21648A1B53}" destId="{105376D4-927F-4362-AADC-0C57CF285A07}" srcOrd="0" destOrd="0" presId="urn:microsoft.com/office/officeart/2005/8/layout/radial5"/>
    <dgm:cxn modelId="{18806EEE-2142-4AA4-8763-9E6CC8E4F037}" type="presOf" srcId="{F3240BB6-B909-4E08-BD5D-49348AAAB33E}" destId="{8AB5441B-4828-46DF-8708-0D539CF44AE6}" srcOrd="0" destOrd="0" presId="urn:microsoft.com/office/officeart/2005/8/layout/radial5"/>
    <dgm:cxn modelId="{5BE85955-9D6B-4065-985E-47BCFEB3B4C9}" type="presOf" srcId="{342355A8-345C-4177-BAEC-F3004EDEE45D}" destId="{D3B04917-5CEF-4F5E-9A9C-E8A912724050}" srcOrd="1" destOrd="0" presId="urn:microsoft.com/office/officeart/2005/8/layout/radial5"/>
    <dgm:cxn modelId="{B444FC3B-3A52-4E9C-9D4D-9ADA35BD9155}" type="presOf" srcId="{1DDB97C2-C250-49C0-8E3D-6C4C9C3CE68F}" destId="{0F97B65B-7991-45A2-AE3E-5884A54DF73A}" srcOrd="1" destOrd="0" presId="urn:microsoft.com/office/officeart/2005/8/layout/radial5"/>
    <dgm:cxn modelId="{FFEE5375-EA80-4071-9D41-BACFE65FFBFE}" type="presOf" srcId="{1DDB97C2-C250-49C0-8E3D-6C4C9C3CE68F}" destId="{75E4DEE2-DD96-4ADA-833F-75B9D104717D}" srcOrd="0" destOrd="0" presId="urn:microsoft.com/office/officeart/2005/8/layout/radial5"/>
    <dgm:cxn modelId="{F83C812B-7B56-4315-AFEE-7CB4CE579459}" srcId="{3F41FFCD-BC40-4673-9A8E-88297DBC02E6}" destId="{D484318F-C0A0-449B-8E55-2199BD84F786}" srcOrd="3" destOrd="0" parTransId="{1DDB97C2-C250-49C0-8E3D-6C4C9C3CE68F}" sibTransId="{9D87F8DD-C5E8-45C5-857C-0127A5918929}"/>
    <dgm:cxn modelId="{6D8BDC23-5D2F-43AF-B8A8-7456C939AF50}" type="presOf" srcId="{16EBFFA4-C92A-40C7-A21F-47E8ABA1E379}" destId="{EA4A70B8-10E4-4CA9-9A0D-892174F7FFFC}" srcOrd="0" destOrd="0" presId="urn:microsoft.com/office/officeart/2005/8/layout/radial5"/>
    <dgm:cxn modelId="{406D65B5-6179-438C-89D9-FD0AC5EB51DC}" type="presOf" srcId="{F3240BB6-B909-4E08-BD5D-49348AAAB33E}" destId="{531CB758-4404-4992-8E8A-5A06E2499578}" srcOrd="1" destOrd="0" presId="urn:microsoft.com/office/officeart/2005/8/layout/radial5"/>
    <dgm:cxn modelId="{44C447E9-9556-4D4C-AA3E-4EAA48725BE7}" srcId="{3F41FFCD-BC40-4673-9A8E-88297DBC02E6}" destId="{6F76793E-60E9-4F24-9C66-97392FDDD0E7}" srcOrd="0" destOrd="0" parTransId="{F3240BB6-B909-4E08-BD5D-49348AAAB33E}" sibTransId="{B34A4A5B-288F-46CC-B0B9-A4FD1AB2261C}"/>
    <dgm:cxn modelId="{A8158E1D-1BE2-4DB8-9DD1-DA5A86721273}" type="presOf" srcId="{7FDE5BE7-94D1-423D-9DD0-7D477E338F98}" destId="{98BBD976-0C39-4AF5-B25D-AE478E7E6AF2}" srcOrd="0" destOrd="0" presId="urn:microsoft.com/office/officeart/2005/8/layout/radial5"/>
    <dgm:cxn modelId="{7CAE782C-4456-43D8-8FA0-7997B5D75C30}" type="presOf" srcId="{2A13E77C-192A-42CB-9B12-1A980E36AC91}" destId="{41E270FB-96C7-4F68-BD29-E0E529E7B16D}" srcOrd="0" destOrd="0" presId="urn:microsoft.com/office/officeart/2005/8/layout/radial5"/>
    <dgm:cxn modelId="{10098914-E36F-4753-93A6-143B4179B3F2}" type="presOf" srcId="{2A13E77C-192A-42CB-9B12-1A980E36AC91}" destId="{7DDBA320-8BEF-4ADE-953B-3D25FE735931}" srcOrd="1" destOrd="0" presId="urn:microsoft.com/office/officeart/2005/8/layout/radial5"/>
    <dgm:cxn modelId="{713AC142-A8D5-4C3B-8152-F0BCCF41B36C}" type="presOf" srcId="{3F41FFCD-BC40-4673-9A8E-88297DBC02E6}" destId="{004A3960-388B-4270-A30D-229F19196553}" srcOrd="0" destOrd="0" presId="urn:microsoft.com/office/officeart/2005/8/layout/radial5"/>
    <dgm:cxn modelId="{935AE5E1-3B3D-45E4-B275-0246ED182AF6}" srcId="{3F41FFCD-BC40-4673-9A8E-88297DBC02E6}" destId="{7FDE5BE7-94D1-423D-9DD0-7D477E338F98}" srcOrd="2" destOrd="0" parTransId="{2A13E77C-192A-42CB-9B12-1A980E36AC91}" sibTransId="{81F11269-A202-4B40-A517-AA165128085F}"/>
    <dgm:cxn modelId="{584E48B5-D7E9-4A32-8842-F8D0BE3381E1}" type="presOf" srcId="{D484318F-C0A0-449B-8E55-2199BD84F786}" destId="{E53C4C7E-8C83-4984-8100-EBADF8644116}" srcOrd="0" destOrd="0" presId="urn:microsoft.com/office/officeart/2005/8/layout/radial5"/>
    <dgm:cxn modelId="{58E58FFB-0B0C-42CD-9AF7-31BD776DE987}" type="presParOf" srcId="{EA4A70B8-10E4-4CA9-9A0D-892174F7FFFC}" destId="{004A3960-388B-4270-A30D-229F19196553}" srcOrd="0" destOrd="0" presId="urn:microsoft.com/office/officeart/2005/8/layout/radial5"/>
    <dgm:cxn modelId="{1EC0878E-AC52-4A41-83F9-23CACFD3FECB}" type="presParOf" srcId="{EA4A70B8-10E4-4CA9-9A0D-892174F7FFFC}" destId="{8AB5441B-4828-46DF-8708-0D539CF44AE6}" srcOrd="1" destOrd="0" presId="urn:microsoft.com/office/officeart/2005/8/layout/radial5"/>
    <dgm:cxn modelId="{46A27401-646B-43C4-A86A-8CAD2AF4ECD2}" type="presParOf" srcId="{8AB5441B-4828-46DF-8708-0D539CF44AE6}" destId="{531CB758-4404-4992-8E8A-5A06E2499578}" srcOrd="0" destOrd="0" presId="urn:microsoft.com/office/officeart/2005/8/layout/radial5"/>
    <dgm:cxn modelId="{C513633F-00A5-4653-AA31-0BFF19D2C581}" type="presParOf" srcId="{EA4A70B8-10E4-4CA9-9A0D-892174F7FFFC}" destId="{4103EB84-6756-4E6C-A63F-C23678D8285B}" srcOrd="2" destOrd="0" presId="urn:microsoft.com/office/officeart/2005/8/layout/radial5"/>
    <dgm:cxn modelId="{4BF0BA03-CB11-4FAC-9051-77502B91A4F8}" type="presParOf" srcId="{EA4A70B8-10E4-4CA9-9A0D-892174F7FFFC}" destId="{DEAD0E15-609D-4E47-A627-6D6AA5B2ED66}" srcOrd="3" destOrd="0" presId="urn:microsoft.com/office/officeart/2005/8/layout/radial5"/>
    <dgm:cxn modelId="{EF65CC84-BBF8-40F1-B19A-49F0093EE9E4}" type="presParOf" srcId="{DEAD0E15-609D-4E47-A627-6D6AA5B2ED66}" destId="{D3B04917-5CEF-4F5E-9A9C-E8A912724050}" srcOrd="0" destOrd="0" presId="urn:microsoft.com/office/officeart/2005/8/layout/radial5"/>
    <dgm:cxn modelId="{8AEA32C7-A932-428A-A8E5-CDA86872B480}" type="presParOf" srcId="{EA4A70B8-10E4-4CA9-9A0D-892174F7FFFC}" destId="{105376D4-927F-4362-AADC-0C57CF285A07}" srcOrd="4" destOrd="0" presId="urn:microsoft.com/office/officeart/2005/8/layout/radial5"/>
    <dgm:cxn modelId="{5C04845A-D83D-400A-B080-361247F2B833}" type="presParOf" srcId="{EA4A70B8-10E4-4CA9-9A0D-892174F7FFFC}" destId="{41E270FB-96C7-4F68-BD29-E0E529E7B16D}" srcOrd="5" destOrd="0" presId="urn:microsoft.com/office/officeart/2005/8/layout/radial5"/>
    <dgm:cxn modelId="{EB002EC7-B5B2-4234-A764-79A8D15A42B2}" type="presParOf" srcId="{41E270FB-96C7-4F68-BD29-E0E529E7B16D}" destId="{7DDBA320-8BEF-4ADE-953B-3D25FE735931}" srcOrd="0" destOrd="0" presId="urn:microsoft.com/office/officeart/2005/8/layout/radial5"/>
    <dgm:cxn modelId="{F57DA030-BAAA-4996-9D79-E2ED1FACEABD}" type="presParOf" srcId="{EA4A70B8-10E4-4CA9-9A0D-892174F7FFFC}" destId="{98BBD976-0C39-4AF5-B25D-AE478E7E6AF2}" srcOrd="6" destOrd="0" presId="urn:microsoft.com/office/officeart/2005/8/layout/radial5"/>
    <dgm:cxn modelId="{EFD7D816-A06F-4E75-B28A-9F71167A1931}" type="presParOf" srcId="{EA4A70B8-10E4-4CA9-9A0D-892174F7FFFC}" destId="{75E4DEE2-DD96-4ADA-833F-75B9D104717D}" srcOrd="7" destOrd="0" presId="urn:microsoft.com/office/officeart/2005/8/layout/radial5"/>
    <dgm:cxn modelId="{D2A73777-3560-4C5B-9E41-8F5E5C3F1A60}" type="presParOf" srcId="{75E4DEE2-DD96-4ADA-833F-75B9D104717D}" destId="{0F97B65B-7991-45A2-AE3E-5884A54DF73A}" srcOrd="0" destOrd="0" presId="urn:microsoft.com/office/officeart/2005/8/layout/radial5"/>
    <dgm:cxn modelId="{342F57B4-D5D4-4BCA-96AF-9B4FCB7A24A2}" type="presParOf" srcId="{EA4A70B8-10E4-4CA9-9A0D-892174F7FFFC}" destId="{E53C4C7E-8C83-4984-8100-EBADF864411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A3960-388B-4270-A30D-229F19196553}">
      <dsp:nvSpPr>
        <dsp:cNvPr id="0" name=""/>
        <dsp:cNvSpPr/>
      </dsp:nvSpPr>
      <dsp:spPr>
        <a:xfrm>
          <a:off x="2768636" y="1795067"/>
          <a:ext cx="2638884" cy="1882472"/>
        </a:xfrm>
        <a:prstGeom prst="ellipse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Основные направления деятельности</a:t>
          </a:r>
          <a:endParaRPr lang="ru-RU" sz="1800" kern="1200" dirty="0"/>
        </a:p>
      </dsp:txBody>
      <dsp:txXfrm>
        <a:off x="3155092" y="2070749"/>
        <a:ext cx="1865972" cy="1331108"/>
      </dsp:txXfrm>
    </dsp:sp>
    <dsp:sp modelId="{8AB5441B-4828-46DF-8708-0D539CF44AE6}">
      <dsp:nvSpPr>
        <dsp:cNvPr id="0" name=""/>
        <dsp:cNvSpPr/>
      </dsp:nvSpPr>
      <dsp:spPr>
        <a:xfrm rot="16135309">
          <a:off x="4064956" y="1541165"/>
          <a:ext cx="10461" cy="488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4066555" y="1640500"/>
        <a:ext cx="7323" cy="293299"/>
      </dsp:txXfrm>
    </dsp:sp>
    <dsp:sp modelId="{4103EB84-6756-4E6C-A63F-C23678D8285B}">
      <dsp:nvSpPr>
        <dsp:cNvPr id="0" name=""/>
        <dsp:cNvSpPr/>
      </dsp:nvSpPr>
      <dsp:spPr>
        <a:xfrm>
          <a:off x="2575282" y="-328764"/>
          <a:ext cx="2949826" cy="21042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Гражданско</a:t>
          </a:r>
          <a:r>
            <a:rPr lang="ru-RU" sz="1800" kern="1200" dirty="0" smtClean="0"/>
            <a:t>- </a:t>
          </a:r>
          <a:r>
            <a:rPr lang="ru-RU" sz="1800" kern="1200" dirty="0" err="1" smtClean="0"/>
            <a:t>патриатическое</a:t>
          </a:r>
          <a:endParaRPr lang="ru-RU" sz="1800" kern="1200" dirty="0"/>
        </a:p>
      </dsp:txBody>
      <dsp:txXfrm>
        <a:off x="3007274" y="-20600"/>
        <a:ext cx="2085842" cy="1487948"/>
      </dsp:txXfrm>
    </dsp:sp>
    <dsp:sp modelId="{DEAD0E15-609D-4E47-A627-6D6AA5B2ED66}">
      <dsp:nvSpPr>
        <dsp:cNvPr id="0" name=""/>
        <dsp:cNvSpPr/>
      </dsp:nvSpPr>
      <dsp:spPr>
        <a:xfrm rot="10800000">
          <a:off x="5214804" y="2491888"/>
          <a:ext cx="136186" cy="488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5255660" y="2589654"/>
        <a:ext cx="95330" cy="293299"/>
      </dsp:txXfrm>
    </dsp:sp>
    <dsp:sp modelId="{105376D4-927F-4362-AADC-0C57CF285A07}">
      <dsp:nvSpPr>
        <dsp:cNvPr id="0" name=""/>
        <dsp:cNvSpPr/>
      </dsp:nvSpPr>
      <dsp:spPr>
        <a:xfrm>
          <a:off x="5150565" y="1684165"/>
          <a:ext cx="2949826" cy="21042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Духовно-нравственное</a:t>
          </a:r>
          <a:endParaRPr lang="ru-RU" sz="1800" kern="1200" dirty="0"/>
        </a:p>
      </dsp:txBody>
      <dsp:txXfrm>
        <a:off x="5582557" y="1992329"/>
        <a:ext cx="2085842" cy="1487948"/>
      </dsp:txXfrm>
    </dsp:sp>
    <dsp:sp modelId="{41E270FB-96C7-4F68-BD29-E0E529E7B16D}">
      <dsp:nvSpPr>
        <dsp:cNvPr id="0" name=""/>
        <dsp:cNvSpPr/>
      </dsp:nvSpPr>
      <dsp:spPr>
        <a:xfrm rot="5464691">
          <a:off x="4064956" y="3442610"/>
          <a:ext cx="10461" cy="488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4066555" y="3538807"/>
        <a:ext cx="7323" cy="293299"/>
      </dsp:txXfrm>
    </dsp:sp>
    <dsp:sp modelId="{98BBD976-0C39-4AF5-B25D-AE478E7E6AF2}">
      <dsp:nvSpPr>
        <dsp:cNvPr id="0" name=""/>
        <dsp:cNvSpPr/>
      </dsp:nvSpPr>
      <dsp:spPr>
        <a:xfrm>
          <a:off x="2575282" y="3697095"/>
          <a:ext cx="2949826" cy="21042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Физкультурно-оздоровительное</a:t>
          </a:r>
          <a:endParaRPr lang="ru-RU" sz="1800" kern="1200" dirty="0"/>
        </a:p>
      </dsp:txBody>
      <dsp:txXfrm>
        <a:off x="3007274" y="4005259"/>
        <a:ext cx="2085842" cy="1487948"/>
      </dsp:txXfrm>
    </dsp:sp>
    <dsp:sp modelId="{75E4DEE2-DD96-4ADA-833F-75B9D104717D}">
      <dsp:nvSpPr>
        <dsp:cNvPr id="0" name=""/>
        <dsp:cNvSpPr/>
      </dsp:nvSpPr>
      <dsp:spPr>
        <a:xfrm>
          <a:off x="2823931" y="2491888"/>
          <a:ext cx="133210" cy="488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823931" y="2589654"/>
        <a:ext cx="93247" cy="293299"/>
      </dsp:txXfrm>
    </dsp:sp>
    <dsp:sp modelId="{E53C4C7E-8C83-4984-8100-EBADF8644116}">
      <dsp:nvSpPr>
        <dsp:cNvPr id="0" name=""/>
        <dsp:cNvSpPr/>
      </dsp:nvSpPr>
      <dsp:spPr>
        <a:xfrm>
          <a:off x="70151" y="1684165"/>
          <a:ext cx="2949826" cy="21042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Социальная активность</a:t>
          </a:r>
          <a:endParaRPr lang="ru-RU" sz="1800" kern="1200" dirty="0"/>
        </a:p>
      </dsp:txBody>
      <dsp:txXfrm>
        <a:off x="502143" y="1992329"/>
        <a:ext cx="2085842" cy="1487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556792"/>
            <a:ext cx="6696744" cy="324279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Деятельность школы и классных руководителей по духовно-нравственному развитию и гражданско-патриотическому воспитанию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Новая папка (2)\P_20150507_151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24744" y="476672"/>
            <a:ext cx="16394377" cy="5340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Работа\Масленица\IMG_76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5104235" cy="3828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H:\Работа\Масленица\школа 29\SDC1048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834935"/>
            <a:ext cx="5364087" cy="4023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tasha\Desktop\Для презентации\P_20141002_1131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3861" y="2492897"/>
            <a:ext cx="5820139" cy="4365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Natasha\Desktop\Для презентации\P_20141002_1131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5340086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Работа\школа 29 3.12.15 г\DSC018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700" y="2486025"/>
            <a:ext cx="5829300" cy="4371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H:\Работа\СОШ 29 Фото Мероприятия\Школа интернат Плотников ЮВ\03 12 14 Юные инспектора движения шк № 29 рук Скороспелова  И.Н.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5137766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Новая папка (2)\P_20150507_15162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88032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H:\Новая папка (2)\P_20150507_12455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5" descr="H:\Новая папка (2)\P_20150507_13335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88032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16633"/>
          <a:ext cx="8784976" cy="6673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7056784"/>
              </a:tblGrid>
              <a:tr h="3448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Общешкольные</a:t>
                      </a:r>
                      <a:endParaRPr lang="ru-RU" dirty="0"/>
                    </a:p>
                  </a:txBody>
                  <a:tcPr/>
                </a:tc>
              </a:tr>
              <a:tr h="3534205">
                <a:tc>
                  <a:txBody>
                    <a:bodyPr/>
                    <a:lstStyle/>
                    <a:p>
                      <a:r>
                        <a:rPr lang="ru-RU" dirty="0" smtClean="0"/>
                        <a:t>Гражданско-патриотическое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День Знаний</a:t>
                      </a:r>
                      <a:r>
                        <a:rPr lang="ru-RU" sz="1600" baseline="0" dirty="0" smtClean="0"/>
                        <a:t>. Урок мира.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Всероссийский урок памяти жертв  Беслана.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Концерт «День пожилого человека».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День самоуправления. Концерт ко Дню учителя.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Мероприятие, посвященное Дню народного единства.</a:t>
                      </a:r>
                      <a:endParaRPr lang="ru-RU" sz="1600" baseline="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Мероприятие к 70-летию начала Нюрнбергского процесса.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aseline="0" dirty="0" smtClean="0"/>
                        <a:t>Вахта памяти. Линейка посвященная Дню неизвестного солдата, «От Ленинграда до Сталинграда», памяти А. Лебедева, День Конституции.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Мероприятие: «День Космонавтики».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«Узники лагерей». Тематические мероприятия с приглашением ветеранов.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Торжественные мероприятия ко Дню Победы:</a:t>
                      </a:r>
                      <a:r>
                        <a:rPr lang="ru-RU" sz="1600" baseline="0" dirty="0" smtClean="0"/>
                        <a:t> линейки, вахта памяти с приглашением ветеранов, праздничный концерт.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Смотр строя и песни.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Общешкольный форум «Наши достижения» .</a:t>
                      </a:r>
                      <a:endParaRPr lang="ru-RU" sz="1600" dirty="0" smtClean="0"/>
                    </a:p>
                  </a:txBody>
                  <a:tcPr/>
                </a:tc>
              </a:tr>
              <a:tr h="2385689">
                <a:tc>
                  <a:txBody>
                    <a:bodyPr/>
                    <a:lstStyle/>
                    <a:p>
                      <a:r>
                        <a:rPr lang="ru-RU" dirty="0" smtClean="0"/>
                        <a:t>Духовно-нравственное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Акция «Красная почта» «Ветеран живет рядом»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Концерт ко Дню матери.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Неделя ПДД, посвященная дню памяти жертв ДТП.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Новогодние</a:t>
                      </a:r>
                      <a:r>
                        <a:rPr lang="ru-RU" sz="1600" baseline="0" dirty="0" smtClean="0"/>
                        <a:t> огоньки совместно с родителями.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Концерт, посвященный 23 февраля «День защитника Отечества»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Мероприятия посвященные Международному женскому дню.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Неделя краеведенья. Путешествие по улицам Костромы. «Я шагаю по Костроме».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Школьные этапы деловых игр, ораторского искусства.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aseline="0" dirty="0" smtClean="0"/>
                        <a:t>Интеллектуальные игры  «Что? Где? Когда?» и «КВН»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2" y="116632"/>
          <a:ext cx="8784975" cy="6268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2736304"/>
                <a:gridCol w="2088231"/>
              </a:tblGrid>
              <a:tr h="361626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r>
                        <a:rPr lang="ru-RU" baseline="0" dirty="0" smtClean="0"/>
                        <a:t> НОО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ООО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СОО</a:t>
                      </a:r>
                      <a:endParaRPr lang="ru-RU" dirty="0"/>
                    </a:p>
                  </a:txBody>
                  <a:tcPr/>
                </a:tc>
              </a:tr>
              <a:tr h="590306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Тематические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классные часы и беседы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Уроки мужества.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aseline="0" dirty="0" smtClean="0"/>
                        <a:t>Поздравительные открытки.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aseline="0" dirty="0" smtClean="0"/>
                        <a:t>Праздники Осени, Новогодние огоньки, встреча весны «Масленица».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aseline="0" dirty="0" smtClean="0"/>
                        <a:t>Классное мероприятие, посвященное Дню матери, 23 февраля, 8 марта, дню именинника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aseline="0" dirty="0" smtClean="0"/>
                        <a:t>Конкурс сладких  блюд с совместным чаепитием детей и родителей.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aseline="0" dirty="0" smtClean="0"/>
                        <a:t>Конкурс рисунков на асфальте.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Посещение музеев, театров.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Туристические маршруты </a:t>
                      </a:r>
                      <a:r>
                        <a:rPr lang="ru-RU" baseline="0" dirty="0" smtClean="0"/>
                        <a:t>(экскурсии).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aseline="0" dirty="0" smtClean="0"/>
                        <a:t>Библиотечные уроки.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Тематические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классные часы и беседы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Уроки мужества.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aseline="0" dirty="0" smtClean="0"/>
                        <a:t>Праздники Новогодние огоньки, встреча весны «Масленица».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aseline="0" dirty="0" smtClean="0"/>
                        <a:t>Классное мероприятие, посвященное 23 февраля, 8 марта.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Посещение музеев, театров.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Туристические маршруты (экскурсии).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aseline="0" dirty="0" smtClean="0"/>
                        <a:t>Интеллектуальные игры.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aseline="0" dirty="0" err="1" smtClean="0"/>
                        <a:t>Брейн-ринги</a:t>
                      </a:r>
                      <a:r>
                        <a:rPr lang="ru-RU" baseline="0" dirty="0" smtClean="0"/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Тематические классные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часы и беседы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Уроки мужества.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aseline="0" dirty="0" smtClean="0"/>
                        <a:t>Новогодние огоньки.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Посещение музеев, театров.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Туристические маршруты </a:t>
                      </a:r>
                      <a:r>
                        <a:rPr lang="ru-RU" baseline="0" dirty="0" smtClean="0"/>
                        <a:t>(экскурсии).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312856" cy="4800600"/>
          </a:xfrm>
        </p:spPr>
        <p:txBody>
          <a:bodyPr/>
          <a:lstStyle/>
          <a:p>
            <a:r>
              <a:rPr lang="ru-RU" dirty="0" smtClean="0"/>
              <a:t>Мероприятия носят традиционный характер, поводятся на протяжении нескольких лет. </a:t>
            </a:r>
            <a:r>
              <a:rPr lang="ru-RU" dirty="0" smtClean="0">
                <a:solidFill>
                  <a:srgbClr val="FF0000"/>
                </a:solidFill>
              </a:rPr>
              <a:t>Мало</a:t>
            </a:r>
            <a:r>
              <a:rPr lang="ru-RU" dirty="0" smtClean="0"/>
              <a:t> разнообразия форм.</a:t>
            </a:r>
          </a:p>
          <a:p>
            <a:r>
              <a:rPr lang="ru-RU" dirty="0" smtClean="0"/>
              <a:t>Накопленный опыт по данному направлению недостаточно систематизирован и не обобщен.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проблем: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Активизировать поиск новых форм проведения мероприятий с привлечением учителей, родителей и других заинтересованных лиц.</a:t>
            </a:r>
          </a:p>
          <a:p>
            <a:r>
              <a:rPr lang="ru-RU" dirty="0" smtClean="0"/>
              <a:t>Разработка туристических маршрутов по духовно-нравственному и гражданско-патриотическому воспитанию.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latin typeface="Monotype Corsiva" pitchFamily="66" charset="0"/>
              </a:rPr>
              <a:t>« Как нет человека без самолюбия, так нет человека без любви к отечеству ,и эта любовь дает воспитанию верный ключ к сердцу человека…»</a:t>
            </a:r>
          </a:p>
          <a:p>
            <a:pPr algn="r">
              <a:buNone/>
            </a:pPr>
            <a:r>
              <a:rPr lang="ru-RU" i="1" dirty="0" smtClean="0">
                <a:latin typeface="Monotype Corsiva" pitchFamily="66" charset="0"/>
              </a:rPr>
              <a:t>К.Д. Ушинский</a:t>
            </a:r>
            <a:endParaRPr lang="ru-RU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воспитательной работы школы: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условий для формирования духовно-развитой, творческой, нравственно и физически здоровой личности ,способной на созидательный труд и сознательный выбор жизненной позиции.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8080" cy="908720"/>
          </a:xfrm>
        </p:spPr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5616" y="1052736"/>
          <a:ext cx="7818834" cy="5586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417"/>
                <a:gridCol w="3909417"/>
              </a:tblGrid>
              <a:tr h="465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Задачи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воспитания  обучающегося  на  ступени  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начального  общего  образования.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Задачи </a:t>
                      </a: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воспитания  обучающегося  на  ступени  </a:t>
                      </a: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основного  общего  образования.</a:t>
                      </a: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- формирование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способности  к  духовному  развитию,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- укрепление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нравственности,  основанной  на  свободе  воли  и  духовных  отечественных  традициях;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- принятие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обучающимся  базовых  национальных  ценностей,  национальных  и этнических  духовных  традиций;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формирование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способности к  самостоятельным  поступкам  и  действиям,  совершаемым  на  основе  морального  выбора,  к принятию  ответственности  за  их  результаты;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пробуждение  веры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в  Россию,  свой  народ.  Чувство  личной  ответственности  за  Отечество;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формирование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патриотизма и гражданской  солидарности;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- становление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гуманистических и демократических ценностных ориентаций;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- формирование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отношения к семье как основе российского общества;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формирование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у обучающихся уважительного отношения к родителям, осознанного, заботливого отношения к старшим и младшим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- формирование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способности  к духовному  развитию,  основ  нравственного  самосознания  личности  (совести);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-  укрепление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нравственности,  основанной  на  свободе  воли  и  духовных  отечественных  традициях;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-  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усвоение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обучающимся  базовых  национальных  ценностей,  духовных  традиций  народов  России;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развитие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способности к  самостоятельным  поступкам  и  действиям,  совершаемым  на  основе  морального  выбора,  к принятию  ответственности  за  их  результаты;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укрепление  веры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в  Россию,  чувство  личной  ответственности за Отечество,  заботы  о  процветании  своей   страны;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- развитие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патриотизма и гражданской  солидарности;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- усвоение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гуманистических и демократических ценностей ориентаций;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укрепление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отношения к семье как основе российского общества;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укрепление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у обучающихся уважительного отношения к родителям, осознанного, заботливого отношения к старшим и младшим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3608" y="764704"/>
          <a:ext cx="810039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Изображения\СОШ 29\линейка посвященная битве под москвой\WP_20141210_0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617135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H:\Работа\СОШ 29 Фото Мероприятия\70 лет победы\Линейка Лебедев\P_20141114_13063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860032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Новая папка (2)\P_20150508_12194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6624736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Изображения\Школьные фот ос асуса\P_20141219_1755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7132" y="2532849"/>
            <a:ext cx="5766868" cy="4325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H:\Работа\СОШ 29 Фото Мероприятия\Новогодний огонек\P_20141219_17153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5040560" cy="3780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Работа\СОШ 29 Фото Мероприятия\Спортивная игра\IMG_63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530484"/>
            <a:ext cx="7804157" cy="5202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AWJJH2MPE6E2-1585558818-977</_dlc_DocId>
    <_dlc_DocIdUrl xmlns="4a252ca3-5a62-4c1c-90a6-29f4710e47f8">
      <Url>https://xn--44-6kcadhwnl3cfdx.xn--p1ai/Kostroma_EDU/kos-sch-29/_layouts/15/DocIdRedir.aspx?ID=AWJJH2MPE6E2-1585558818-977</Url>
      <Description>AWJJH2MPE6E2-1585558818-977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A85887BC00AB4B902C95D0D0122006" ma:contentTypeVersion="49" ma:contentTypeDescription="Создание документа." ma:contentTypeScope="" ma:versionID="e1beba7d97727391086f3c76e5681af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A8EF78-6C75-485C-B5F0-396DA831DC20}"/>
</file>

<file path=customXml/itemProps2.xml><?xml version="1.0" encoding="utf-8"?>
<ds:datastoreItem xmlns:ds="http://schemas.openxmlformats.org/officeDocument/2006/customXml" ds:itemID="{17180D10-BCCF-4CC1-9AEC-59A287A75585}"/>
</file>

<file path=customXml/itemProps3.xml><?xml version="1.0" encoding="utf-8"?>
<ds:datastoreItem xmlns:ds="http://schemas.openxmlformats.org/officeDocument/2006/customXml" ds:itemID="{467510D4-B553-4DBC-9680-CB2FF7280256}"/>
</file>

<file path=customXml/itemProps4.xml><?xml version="1.0" encoding="utf-8"?>
<ds:datastoreItem xmlns:ds="http://schemas.openxmlformats.org/officeDocument/2006/customXml" ds:itemID="{A26D60AD-E16A-414F-9718-37205FD38CA1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218</TotalTime>
  <Words>711</Words>
  <Application>Microsoft Office PowerPoint</Application>
  <PresentationFormat>Экран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Деятельность школы и классных руководителей по духовно-нравственному развитию и гражданско-патриотическому воспитанию</vt:lpstr>
      <vt:lpstr>Презентация PowerPoint</vt:lpstr>
      <vt:lpstr>Цель воспитательной работы школы:</vt:lpstr>
      <vt:lpstr>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</vt:lpstr>
      <vt:lpstr>Решение проблем: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школы и классных руководителей по духовно-нравственному развитию и гражданско-патриотическому воспитанию</dc:title>
  <dc:creator>Natasha</dc:creator>
  <cp:lastModifiedBy>Пользователь</cp:lastModifiedBy>
  <cp:revision>60</cp:revision>
  <dcterms:created xsi:type="dcterms:W3CDTF">2016-03-23T10:56:14Z</dcterms:created>
  <dcterms:modified xsi:type="dcterms:W3CDTF">2016-03-25T09:04:07Z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0x010100E7A85887BC00AB4B902C95D0D0122006</vt:lpwstr>
  </property>
  <property fmtid="{D5CDD505-2E9C-101B-9397-08002B2CF9AE}" pid="3" name="_dlc_DocIdItemGuid">
    <vt:lpwstr>f4ea9acd-17bf-453d-b096-28c9325dd3e3</vt:lpwstr>
  </property>
</Properties>
</file>