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7" r:id="rId3"/>
    <p:sldId id="278" r:id="rId4"/>
    <p:sldId id="274" r:id="rId5"/>
    <p:sldId id="279" r:id="rId6"/>
    <p:sldId id="259" r:id="rId7"/>
    <p:sldId id="270" r:id="rId8"/>
    <p:sldId id="280" r:id="rId9"/>
    <p:sldId id="282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96"/>
    <a:srgbClr val="CCFFCC"/>
    <a:srgbClr val="B7CBE3"/>
    <a:srgbClr val="FFFFFF"/>
    <a:srgbClr val="F0CFC8"/>
    <a:srgbClr val="A9CB77"/>
    <a:srgbClr val="CE6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howGuides="1">
      <p:cViewPr varScale="1">
        <p:scale>
          <a:sx n="70" d="100"/>
          <a:sy n="70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15689-868E-464B-B664-1012E4E4BEA0}" type="doc">
      <dgm:prSet loTypeId="urn:microsoft.com/office/officeart/2005/8/layout/cycle2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0299A78-15D5-466A-A676-7BE230A5F5ED}">
      <dgm:prSet/>
      <dgm:spPr/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Обратная связь</a:t>
          </a:r>
          <a:endParaRPr lang="ru-RU" dirty="0">
            <a:solidFill>
              <a:schemeClr val="tx1"/>
            </a:solidFill>
          </a:endParaRPr>
        </a:p>
      </dgm:t>
    </dgm:pt>
    <dgm:pt modelId="{1B887830-9373-43BB-83DB-3C014DE33EB4}" type="parTrans" cxnId="{849BE4A0-F904-4666-A698-9FF38DA65E23}">
      <dgm:prSet/>
      <dgm:spPr/>
      <dgm:t>
        <a:bodyPr/>
        <a:lstStyle/>
        <a:p>
          <a:endParaRPr lang="ru-RU"/>
        </a:p>
      </dgm:t>
    </dgm:pt>
    <dgm:pt modelId="{6F044E88-DD92-43C3-89D9-F28974570BEA}" type="sibTrans" cxnId="{849BE4A0-F904-4666-A698-9FF38DA65E23}">
      <dgm:prSet/>
      <dgm:spPr/>
      <dgm:t>
        <a:bodyPr/>
        <a:lstStyle/>
        <a:p>
          <a:endParaRPr lang="ru-RU"/>
        </a:p>
      </dgm:t>
    </dgm:pt>
    <dgm:pt modelId="{A5C38EA8-0DC1-4925-BDB1-13498972D88A}">
      <dgm:prSet custT="1"/>
      <dgm:spPr/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мотивация</a:t>
          </a:r>
          <a:r>
            <a:rPr lang="ru-RU" sz="1100" dirty="0" smtClean="0"/>
            <a:t> </a:t>
          </a:r>
          <a:r>
            <a:rPr lang="en-US" sz="1100" dirty="0" smtClean="0"/>
            <a:t> </a:t>
          </a:r>
          <a:endParaRPr lang="ru-RU" sz="1100" dirty="0"/>
        </a:p>
      </dgm:t>
    </dgm:pt>
    <dgm:pt modelId="{C262D67C-513D-4CF7-811B-1E893B58E85E}" type="parTrans" cxnId="{5CA115C2-00D5-41ED-8997-916045CBB637}">
      <dgm:prSet/>
      <dgm:spPr/>
      <dgm:t>
        <a:bodyPr/>
        <a:lstStyle/>
        <a:p>
          <a:endParaRPr lang="ru-RU"/>
        </a:p>
      </dgm:t>
    </dgm:pt>
    <dgm:pt modelId="{11BBF406-E2E3-4B9B-A4C2-33378309E294}" type="sibTrans" cxnId="{5CA115C2-00D5-41ED-8997-916045CBB637}">
      <dgm:prSet/>
      <dgm:spPr/>
      <dgm:t>
        <a:bodyPr/>
        <a:lstStyle/>
        <a:p>
          <a:endParaRPr lang="ru-RU"/>
        </a:p>
      </dgm:t>
    </dgm:pt>
    <dgm:pt modelId="{72F7ECF5-BDF4-4CD4-8053-5D5C6FD2E949}" type="pres">
      <dgm:prSet presAssocID="{D1915689-868E-464B-B664-1012E4E4BE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5474A-2F10-4DCA-908F-9348A601A399}" type="pres">
      <dgm:prSet presAssocID="{B0299A78-15D5-466A-A676-7BE230A5F5E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28488-0CC3-4752-9EFA-9338523A73D7}" type="pres">
      <dgm:prSet presAssocID="{6F044E88-DD92-43C3-89D9-F28974570BE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A142B1-796D-4AFE-9CDB-DDD5D7456491}" type="pres">
      <dgm:prSet presAssocID="{6F044E88-DD92-43C3-89D9-F28974570BE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F34FFBB-303F-49C7-BDD6-CEFF55EC7A5D}" type="pres">
      <dgm:prSet presAssocID="{A5C38EA8-0DC1-4925-BDB1-13498972D8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6334E-EAB7-4FE6-A3D1-ACCF38B09598}" type="pres">
      <dgm:prSet presAssocID="{11BBF406-E2E3-4B9B-A4C2-33378309E29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969B997-B329-4A84-A38B-F6334D455EF4}" type="pres">
      <dgm:prSet presAssocID="{11BBF406-E2E3-4B9B-A4C2-33378309E294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5984C13-FB71-4F5B-9496-052327E0BF4A}" type="presOf" srcId="{B0299A78-15D5-466A-A676-7BE230A5F5ED}" destId="{BA45474A-2F10-4DCA-908F-9348A601A399}" srcOrd="0" destOrd="0" presId="urn:microsoft.com/office/officeart/2005/8/layout/cycle2"/>
    <dgm:cxn modelId="{5CA115C2-00D5-41ED-8997-916045CBB637}" srcId="{D1915689-868E-464B-B664-1012E4E4BEA0}" destId="{A5C38EA8-0DC1-4925-BDB1-13498972D88A}" srcOrd="1" destOrd="0" parTransId="{C262D67C-513D-4CF7-811B-1E893B58E85E}" sibTransId="{11BBF406-E2E3-4B9B-A4C2-33378309E294}"/>
    <dgm:cxn modelId="{B83775DA-D411-4085-96BE-6616F69C352C}" type="presOf" srcId="{6F044E88-DD92-43C3-89D9-F28974570BEA}" destId="{B3A28488-0CC3-4752-9EFA-9338523A73D7}" srcOrd="0" destOrd="0" presId="urn:microsoft.com/office/officeart/2005/8/layout/cycle2"/>
    <dgm:cxn modelId="{40724A3B-05B1-4560-8823-E6D4F10FA004}" type="presOf" srcId="{A5C38EA8-0DC1-4925-BDB1-13498972D88A}" destId="{4F34FFBB-303F-49C7-BDD6-CEFF55EC7A5D}" srcOrd="0" destOrd="0" presId="urn:microsoft.com/office/officeart/2005/8/layout/cycle2"/>
    <dgm:cxn modelId="{FC7EB325-3887-4740-A5BD-48DEA6D5AD72}" type="presOf" srcId="{11BBF406-E2E3-4B9B-A4C2-33378309E294}" destId="{3EC6334E-EAB7-4FE6-A3D1-ACCF38B09598}" srcOrd="0" destOrd="0" presId="urn:microsoft.com/office/officeart/2005/8/layout/cycle2"/>
    <dgm:cxn modelId="{914A1E24-EC01-4048-964C-E55C3282B288}" type="presOf" srcId="{6F044E88-DD92-43C3-89D9-F28974570BEA}" destId="{8FA142B1-796D-4AFE-9CDB-DDD5D7456491}" srcOrd="1" destOrd="0" presId="urn:microsoft.com/office/officeart/2005/8/layout/cycle2"/>
    <dgm:cxn modelId="{849BE4A0-F904-4666-A698-9FF38DA65E23}" srcId="{D1915689-868E-464B-B664-1012E4E4BEA0}" destId="{B0299A78-15D5-466A-A676-7BE230A5F5ED}" srcOrd="0" destOrd="0" parTransId="{1B887830-9373-43BB-83DB-3C014DE33EB4}" sibTransId="{6F044E88-DD92-43C3-89D9-F28974570BEA}"/>
    <dgm:cxn modelId="{1539718A-9833-4A0A-811E-3F8DB83E04F1}" type="presOf" srcId="{D1915689-868E-464B-B664-1012E4E4BEA0}" destId="{72F7ECF5-BDF4-4CD4-8053-5D5C6FD2E949}" srcOrd="0" destOrd="0" presId="urn:microsoft.com/office/officeart/2005/8/layout/cycle2"/>
    <dgm:cxn modelId="{CA9BBF55-958D-412F-B9C7-6451D2B0D50E}" type="presOf" srcId="{11BBF406-E2E3-4B9B-A4C2-33378309E294}" destId="{3969B997-B329-4A84-A38B-F6334D455EF4}" srcOrd="1" destOrd="0" presId="urn:microsoft.com/office/officeart/2005/8/layout/cycle2"/>
    <dgm:cxn modelId="{4E009459-B64C-48A6-9CED-2A7FAA615B7F}" type="presParOf" srcId="{72F7ECF5-BDF4-4CD4-8053-5D5C6FD2E949}" destId="{BA45474A-2F10-4DCA-908F-9348A601A399}" srcOrd="0" destOrd="0" presId="urn:microsoft.com/office/officeart/2005/8/layout/cycle2"/>
    <dgm:cxn modelId="{15772903-EE49-4CB1-B564-1CA776B379F7}" type="presParOf" srcId="{72F7ECF5-BDF4-4CD4-8053-5D5C6FD2E949}" destId="{B3A28488-0CC3-4752-9EFA-9338523A73D7}" srcOrd="1" destOrd="0" presId="urn:microsoft.com/office/officeart/2005/8/layout/cycle2"/>
    <dgm:cxn modelId="{7657AABD-7E7A-4472-9F7F-5AB24945EE7E}" type="presParOf" srcId="{B3A28488-0CC3-4752-9EFA-9338523A73D7}" destId="{8FA142B1-796D-4AFE-9CDB-DDD5D7456491}" srcOrd="0" destOrd="0" presId="urn:microsoft.com/office/officeart/2005/8/layout/cycle2"/>
    <dgm:cxn modelId="{1AE99D37-2040-4934-999E-D746A69BE9F6}" type="presParOf" srcId="{72F7ECF5-BDF4-4CD4-8053-5D5C6FD2E949}" destId="{4F34FFBB-303F-49C7-BDD6-CEFF55EC7A5D}" srcOrd="2" destOrd="0" presId="urn:microsoft.com/office/officeart/2005/8/layout/cycle2"/>
    <dgm:cxn modelId="{7C2BDA1B-9965-4367-8009-8D8EC3AB3322}" type="presParOf" srcId="{72F7ECF5-BDF4-4CD4-8053-5D5C6FD2E949}" destId="{3EC6334E-EAB7-4FE6-A3D1-ACCF38B09598}" srcOrd="3" destOrd="0" presId="urn:microsoft.com/office/officeart/2005/8/layout/cycle2"/>
    <dgm:cxn modelId="{4C94F66F-6318-4A2D-8C54-88215A7257E9}" type="presParOf" srcId="{3EC6334E-EAB7-4FE6-A3D1-ACCF38B09598}" destId="{3969B997-B329-4A84-A38B-F6334D455E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474A-2F10-4DCA-908F-9348A601A399}">
      <dsp:nvSpPr>
        <dsp:cNvPr id="0" name=""/>
        <dsp:cNvSpPr/>
      </dsp:nvSpPr>
      <dsp:spPr>
        <a:xfrm>
          <a:off x="526" y="481897"/>
          <a:ext cx="962454" cy="962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Обратная связь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41474" y="622845"/>
        <a:ext cx="680558" cy="680558"/>
      </dsp:txXfrm>
    </dsp:sp>
    <dsp:sp modelId="{B3A28488-0CC3-4752-9EFA-9338523A73D7}">
      <dsp:nvSpPr>
        <dsp:cNvPr id="0" name=""/>
        <dsp:cNvSpPr/>
      </dsp:nvSpPr>
      <dsp:spPr>
        <a:xfrm>
          <a:off x="887937" y="345882"/>
          <a:ext cx="599837" cy="3248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887937" y="410848"/>
        <a:ext cx="502389" cy="194896"/>
      </dsp:txXfrm>
    </dsp:sp>
    <dsp:sp modelId="{4F34FFBB-303F-49C7-BDD6-CEFF55EC7A5D}">
      <dsp:nvSpPr>
        <dsp:cNvPr id="0" name=""/>
        <dsp:cNvSpPr/>
      </dsp:nvSpPr>
      <dsp:spPr>
        <a:xfrm>
          <a:off x="1446684" y="481897"/>
          <a:ext cx="962454" cy="962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мотивация</a:t>
          </a:r>
          <a:r>
            <a:rPr lang="ru-RU" sz="1100" kern="1200" dirty="0" smtClean="0"/>
            <a:t> </a:t>
          </a:r>
          <a:r>
            <a:rPr lang="en-US" sz="1100" kern="1200" dirty="0" smtClean="0"/>
            <a:t> </a:t>
          </a:r>
          <a:endParaRPr lang="ru-RU" sz="1100" kern="1200" dirty="0"/>
        </a:p>
      </dsp:txBody>
      <dsp:txXfrm>
        <a:off x="1587632" y="622845"/>
        <a:ext cx="680558" cy="680558"/>
      </dsp:txXfrm>
    </dsp:sp>
    <dsp:sp modelId="{3EC6334E-EAB7-4FE6-A3D1-ACCF38B09598}">
      <dsp:nvSpPr>
        <dsp:cNvPr id="0" name=""/>
        <dsp:cNvSpPr/>
      </dsp:nvSpPr>
      <dsp:spPr>
        <a:xfrm rot="10800000">
          <a:off x="921890" y="1255539"/>
          <a:ext cx="599837" cy="3248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019338" y="1320505"/>
        <a:ext cx="502389" cy="19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18255-BF18-4933-B198-A605A5336167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E3DD-A975-4FA8-A96A-224A6C464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3d42c1dd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3d42c1dd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89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9d2aea77ef_0_3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9d2aea77ef_0_3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46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bdb360be2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bdb360be2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44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bdb360be2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bdb360be2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05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d617cd57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d617cd57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01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23806-01D4-44F0-80CB-9075C5AE7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726894-8EFD-49EB-9DB0-64656762C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A45AC-7594-4F8E-82A8-3374F577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7CAF3-4FFE-4667-B8C3-26FC665A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68305-9BB3-473C-A56B-8FC1C7E7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C39850-9EC5-4466-8031-A35D5980238F}"/>
              </a:ext>
            </a:extLst>
          </p:cNvPr>
          <p:cNvSpPr/>
          <p:nvPr userDrawn="1"/>
        </p:nvSpPr>
        <p:spPr>
          <a:xfrm>
            <a:off x="3261000" y="234000"/>
            <a:ext cx="8460000" cy="63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16BFE6F-A464-4BEB-A8AB-3C2F23AC1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901" y="745015"/>
            <a:ext cx="5489937" cy="2548986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2C53F4F-D5ED-4F15-8DAF-3BE48C736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6263" y="2471937"/>
            <a:ext cx="4589463" cy="3554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BF0E8F5-F583-4E00-B031-52E1C58F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728968"/>
            <a:ext cx="489743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164F55DB-F469-45D3-8248-DA28DC7812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308" y="3563999"/>
            <a:ext cx="5489937" cy="254898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83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C39850-9EC5-4466-8031-A35D5980238F}"/>
              </a:ext>
            </a:extLst>
          </p:cNvPr>
          <p:cNvSpPr/>
          <p:nvPr userDrawn="1"/>
        </p:nvSpPr>
        <p:spPr>
          <a:xfrm>
            <a:off x="3261000" y="234000"/>
            <a:ext cx="8460000" cy="63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16BFE6F-A464-4BEB-A8AB-3C2F23AC1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902" y="745014"/>
            <a:ext cx="4897438" cy="528133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2C53F4F-D5ED-4F15-8DAF-3BE48C736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6263" y="2471937"/>
            <a:ext cx="4589463" cy="3554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BF0E8F5-F583-4E00-B031-52E1C58F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000" y="728968"/>
            <a:ext cx="561743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30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85150-70FF-4C88-947C-6E4C9AFC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3F587-5C0B-49BA-AD05-CDFDD7EB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123012-3AC4-42B1-9A8F-01FFDEDF4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40D0F-3BEB-4561-90F9-2C72D587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E17C0-AE90-4035-A4AC-61F40999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6308D2-E4AF-4652-9ABF-54D04F1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3516C-D3A7-4600-A108-3BB0BD2F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78E6D5-8D69-4A8E-9C52-266666821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21D64-633D-4EAC-9D90-9FD70C670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338FFD-B393-4ABE-839F-83013760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5AD6C-95A8-499F-A516-CE289CDC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60958-A82B-4A62-A34D-B3D8F18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3DDDA-2B49-499B-B009-470E3E99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DD71D-20BB-4EFD-90B6-47111E6D6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F6D12-3AA5-41BB-AA0D-BBB33C4A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44AB5-142A-4354-BB68-756F44B6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0D141-6C58-410D-BBFD-49A6A0EB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221C52-0667-4A26-A4E3-0C606FFA7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9E67E4-2DF8-4D34-B792-364E69800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13312-46E6-45CF-9670-50DFBDBA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15B3E-8DBC-495E-8BB5-C068FB95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23725-F15D-4658-9D1C-2BCA629C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59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B1D73-568F-4C6E-9850-52AAB253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594D4-4F63-495C-B141-C3448A184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A4887-0BE3-4164-BAA7-AB561EFB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B7E6E-E72E-4922-ABE5-3446D99C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EA524-BFDF-4E91-AF55-F3A6B8B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C1A72-45FC-41FC-8D83-0866281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6C321-54EF-4064-8FDD-F68C7F9F7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E0BF0-6DE6-4501-AA85-E996184C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52629-7782-4BF4-BA09-0610DED3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71B7F-E098-4DF2-B81D-AB4F8FE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4B472-65C1-4387-9FA3-CC5159CE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C35D2-E23A-4D42-A2CA-63398D9BE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7290CC-BAFF-4905-B8CD-6018BD490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AD440-5F4F-4B28-85FE-3FB1491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4FC2D-B675-41C3-9C05-929E345A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E0F9B3-2DAC-450D-B3B7-2D9E4258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F2277-EED9-4ACB-AD41-F5AA4EE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46A50-24E1-4214-B8C2-F653ACFA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F39566-E5A6-4A7B-B482-EC65EB396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D86FB1-6B4F-4D3E-960B-6E3F861CC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35BA70-10D9-4D04-8B2D-A17D3DB4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42E61-2E1A-4D06-ACB5-C05B98EF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4DAA5B-633D-4D70-A73B-E7B73144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EF63B9-9D8A-4B46-BCE4-AF932376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AF364-DD02-468F-9E66-07D564BB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8072F-791B-44F3-9131-BC0F4FE5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CA319C-5F5F-4F01-9E1F-F5E8F26C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425521-FF2B-4384-8C86-94184378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C93027-9E6D-4985-B96C-2FB79A6A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B48EC2-9FC4-4ECA-A120-F1CDFA64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A5269D-449C-4EF8-8C7B-17E22DA5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09DB68-4B2E-47AF-97A0-CD9D7D0C0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0E4761-97AF-4B15-A797-B922DCEAE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DFE9049-368A-459B-98B4-186EEB8D7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8400" y="4194000"/>
            <a:ext cx="6299200" cy="161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4B5150A6-425D-4963-8983-098AD0FA8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0378" y="594000"/>
            <a:ext cx="4005262" cy="15748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0F7604B1-4892-45B4-BB40-A4FD6D779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0378" y="2667792"/>
            <a:ext cx="4005262" cy="15748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12">
            <a:extLst>
              <a:ext uri="{FF2B5EF4-FFF2-40B4-BE49-F238E27FC236}">
                <a16:creationId xmlns:a16="http://schemas.microsoft.com/office/drawing/2014/main" id="{CF8EF7ED-CD65-4811-AFF2-4F2C2C7914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0378" y="4741584"/>
            <a:ext cx="4005262" cy="157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C39850-9EC5-4466-8031-A35D5980238F}"/>
              </a:ext>
            </a:extLst>
          </p:cNvPr>
          <p:cNvSpPr/>
          <p:nvPr userDrawn="1"/>
        </p:nvSpPr>
        <p:spPr>
          <a:xfrm>
            <a:off x="741000" y="324000"/>
            <a:ext cx="8460000" cy="63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16BFE6F-A464-4BEB-A8AB-3C2F23AC1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1062" y="819150"/>
            <a:ext cx="5489937" cy="558006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2C53F4F-D5ED-4F15-8DAF-3BE48C736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2619375"/>
            <a:ext cx="4589463" cy="3554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BF0E8F5-F583-4E00-B031-52E1C58F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2" y="876406"/>
            <a:ext cx="489743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6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1CA5E-135D-48FF-89FF-875011A6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3CC18A-A5E7-49AF-B6CD-BE1AFE14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46409-A91B-4E97-8C14-96D530D7B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6834-303D-42F2-9A17-D34541DC9973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75CC0-3FC9-43C0-A677-C55118E8F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8CE17-2D24-4415-AD2A-4B8B810C5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25C0B41C-A303-4893-8785-8EB14BC329A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4" r:id="rId10"/>
    <p:sldLayoutId id="2147483663" r:id="rId11"/>
    <p:sldLayoutId id="2147483666" r:id="rId12"/>
    <p:sldLayoutId id="2147483665" r:id="rId13"/>
    <p:sldLayoutId id="2147483656" r:id="rId14"/>
    <p:sldLayoutId id="2147483657" r:id="rId15"/>
    <p:sldLayoutId id="2147483658" r:id="rId16"/>
    <p:sldLayoutId id="2147483659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3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diagramQuickStyle" Target="../diagrams/quickStyle1.xml"/><Relationship Id="rId7" Type="http://schemas.openxmlformats.org/officeDocument/2006/relationships/image" Target="../media/image16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0.svg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svg"/><Relationship Id="rId11" Type="http://schemas.openxmlformats.org/officeDocument/2006/relationships/diagramData" Target="../diagrams/data1.xml"/><Relationship Id="rId5" Type="http://schemas.openxmlformats.org/officeDocument/2006/relationships/image" Target="../media/image15.png"/><Relationship Id="rId15" Type="http://schemas.microsoft.com/office/2007/relationships/diagramDrawing" Target="../diagrams/drawing1.xml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346" y="2156509"/>
            <a:ext cx="5535144" cy="174749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применения ИКТ на уроках математики в пятых классах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8475" y="4582966"/>
            <a:ext cx="2532888" cy="47618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4F496"/>
                </a:solidFill>
              </a:rPr>
              <a:t>Подготовила </a:t>
            </a:r>
            <a:br>
              <a:rPr lang="ru-RU" sz="1400" dirty="0" smtClean="0">
                <a:solidFill>
                  <a:srgbClr val="F4F496"/>
                </a:solidFill>
              </a:rPr>
            </a:br>
            <a:r>
              <a:rPr lang="ru-RU" sz="1400" dirty="0" smtClean="0">
                <a:solidFill>
                  <a:srgbClr val="F4F496"/>
                </a:solidFill>
              </a:rPr>
              <a:t>Шабалина Мария Федоровна </a:t>
            </a:r>
            <a:endParaRPr lang="en-US" sz="1400" dirty="0">
              <a:solidFill>
                <a:srgbClr val="F4F496"/>
              </a:solidFill>
            </a:endParaRPr>
          </a:p>
        </p:txBody>
      </p:sp>
      <p:pic>
        <p:nvPicPr>
          <p:cNvPr id="1030" name="Picture 6" descr="https://i.pinimg.com/564x/03/db/1e/03db1ef64e6cfc9f88b42e6d5b45d15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95" y="-63984"/>
            <a:ext cx="5372100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833230-1873-4C04-924B-976369D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79" y="233511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эффективности применения ИКТ привожу пример о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работы по применению электронной рабочей тетради на уроках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в прошлом году в 6 «В» (ныне 7 «В») классе.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860DA5-590F-4364-8895-D66DDEAF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866" y="1739849"/>
            <a:ext cx="4943769" cy="60869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Традиционная форма обучения </a:t>
            </a:r>
            <a:endParaRPr lang="ru-RU" sz="2400" i="1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85DB73DF-197E-409A-942E-D046F584FB63}"/>
              </a:ext>
            </a:extLst>
          </p:cNvPr>
          <p:cNvSpPr/>
          <p:nvPr/>
        </p:nvSpPr>
        <p:spPr>
          <a:xfrm>
            <a:off x="1191000" y="3412388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Арка 30">
            <a:extLst>
              <a:ext uri="{FF2B5EF4-FFF2-40B4-BE49-F238E27FC236}">
                <a16:creationId xmlns:a16="http://schemas.microsoft.com/office/drawing/2014/main" id="{5CF88ED5-402D-4289-A511-1B9252DAC030}"/>
              </a:ext>
            </a:extLst>
          </p:cNvPr>
          <p:cNvSpPr/>
          <p:nvPr/>
        </p:nvSpPr>
        <p:spPr>
          <a:xfrm>
            <a:off x="1191000" y="3412388"/>
            <a:ext cx="1260000" cy="1260000"/>
          </a:xfrm>
          <a:prstGeom prst="blockArc">
            <a:avLst>
              <a:gd name="adj1" fmla="val 1592306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35500-900F-48C9-BAEF-809E9B7BD3BF}"/>
              </a:ext>
            </a:extLst>
          </p:cNvPr>
          <p:cNvSpPr txBox="1"/>
          <p:nvPr/>
        </p:nvSpPr>
        <p:spPr>
          <a:xfrm>
            <a:off x="1460965" y="380924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30%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6C9E7F3C-A745-4E9D-A1F1-B5EE732A11E8}"/>
              </a:ext>
            </a:extLst>
          </p:cNvPr>
          <p:cNvSpPr/>
          <p:nvPr/>
        </p:nvSpPr>
        <p:spPr>
          <a:xfrm>
            <a:off x="3981000" y="341013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6" name="Арка 35">
            <a:extLst>
              <a:ext uri="{FF2B5EF4-FFF2-40B4-BE49-F238E27FC236}">
                <a16:creationId xmlns:a16="http://schemas.microsoft.com/office/drawing/2014/main" id="{6D833C22-1EBA-4BDE-80BF-640A1F6794B8}"/>
              </a:ext>
            </a:extLst>
          </p:cNvPr>
          <p:cNvSpPr/>
          <p:nvPr/>
        </p:nvSpPr>
        <p:spPr>
          <a:xfrm>
            <a:off x="3981000" y="3410130"/>
            <a:ext cx="1260000" cy="1260000"/>
          </a:xfrm>
          <a:prstGeom prst="blockArc">
            <a:avLst>
              <a:gd name="adj1" fmla="val 3456447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5463FE-4A1A-45DC-BB84-A0BC36A5F5F2}"/>
              </a:ext>
            </a:extLst>
          </p:cNvPr>
          <p:cNvSpPr txBox="1"/>
          <p:nvPr/>
        </p:nvSpPr>
        <p:spPr>
          <a:xfrm>
            <a:off x="4254062" y="380699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</a:rPr>
              <a:t>5</a:t>
            </a:r>
            <a:r>
              <a:rPr lang="ru-RU" sz="2400" b="1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075B6009-04D3-4722-9FF4-CB984FDE4F13}"/>
              </a:ext>
            </a:extLst>
          </p:cNvPr>
          <p:cNvSpPr/>
          <p:nvPr/>
        </p:nvSpPr>
        <p:spPr>
          <a:xfrm>
            <a:off x="9741581" y="3407822"/>
            <a:ext cx="1272761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Арка 38">
            <a:extLst>
              <a:ext uri="{FF2B5EF4-FFF2-40B4-BE49-F238E27FC236}">
                <a16:creationId xmlns:a16="http://schemas.microsoft.com/office/drawing/2014/main" id="{86B5B53C-143C-4D9C-ACC3-4CB8D041A8BD}"/>
              </a:ext>
            </a:extLst>
          </p:cNvPr>
          <p:cNvSpPr/>
          <p:nvPr/>
        </p:nvSpPr>
        <p:spPr>
          <a:xfrm>
            <a:off x="9740998" y="3405662"/>
            <a:ext cx="1260000" cy="1260000"/>
          </a:xfrm>
          <a:prstGeom prst="blockArc">
            <a:avLst>
              <a:gd name="adj1" fmla="val 11566757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CB4C0B-D827-4494-A60C-E373E8B0CFC0}"/>
              </a:ext>
            </a:extLst>
          </p:cNvPr>
          <p:cNvSpPr txBox="1"/>
          <p:nvPr/>
        </p:nvSpPr>
        <p:spPr>
          <a:xfrm>
            <a:off x="10119529" y="383668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78%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CFE0DDCE-1107-4332-96BD-95C4939B9BB4}"/>
              </a:ext>
            </a:extLst>
          </p:cNvPr>
          <p:cNvSpPr/>
          <p:nvPr/>
        </p:nvSpPr>
        <p:spPr>
          <a:xfrm>
            <a:off x="6971535" y="340782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Арка 41">
            <a:extLst>
              <a:ext uri="{FF2B5EF4-FFF2-40B4-BE49-F238E27FC236}">
                <a16:creationId xmlns:a16="http://schemas.microsoft.com/office/drawing/2014/main" id="{D6357ECC-7971-403C-8AD4-7822D45A2928}"/>
              </a:ext>
            </a:extLst>
          </p:cNvPr>
          <p:cNvSpPr/>
          <p:nvPr/>
        </p:nvSpPr>
        <p:spPr>
          <a:xfrm>
            <a:off x="6950998" y="3405662"/>
            <a:ext cx="1260000" cy="1260000"/>
          </a:xfrm>
          <a:prstGeom prst="blockArc">
            <a:avLst>
              <a:gd name="adj1" fmla="val 13922529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97FAFA-A0A2-41F2-A693-4D3D0F60A97B}"/>
              </a:ext>
            </a:extLst>
          </p:cNvPr>
          <p:cNvSpPr txBox="1"/>
          <p:nvPr/>
        </p:nvSpPr>
        <p:spPr>
          <a:xfrm>
            <a:off x="7254127" y="382575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85%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62BB28-54F8-4999-A207-DCC58B5E2BB1}"/>
              </a:ext>
            </a:extLst>
          </p:cNvPr>
          <p:cNvSpPr txBox="1"/>
          <p:nvPr/>
        </p:nvSpPr>
        <p:spPr>
          <a:xfrm>
            <a:off x="529020" y="4729606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Вовлеченность в учебный процесс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B33B28-9B08-459B-BD7F-A32941544861}"/>
              </a:ext>
            </a:extLst>
          </p:cNvPr>
          <p:cNvSpPr txBox="1"/>
          <p:nvPr/>
        </p:nvSpPr>
        <p:spPr>
          <a:xfrm>
            <a:off x="3319021" y="476936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Качество полученных знаний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B7AFE9-0AB5-452F-9597-63D5DCBF5821}"/>
              </a:ext>
            </a:extLst>
          </p:cNvPr>
          <p:cNvSpPr txBox="1"/>
          <p:nvPr/>
        </p:nvSpPr>
        <p:spPr>
          <a:xfrm>
            <a:off x="6253303" y="4729606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Вовлеченность в учебный процесс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95C8E9-3E06-4478-BE99-349E7C77404A}"/>
              </a:ext>
            </a:extLst>
          </p:cNvPr>
          <p:cNvSpPr txBox="1"/>
          <p:nvPr/>
        </p:nvSpPr>
        <p:spPr>
          <a:xfrm>
            <a:off x="9187584" y="476936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Качество полученных знаний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50860DA5-590F-4364-8895-D66DDEAF7FDC}"/>
              </a:ext>
            </a:extLst>
          </p:cNvPr>
          <p:cNvSpPr txBox="1">
            <a:spLocks/>
          </p:cNvSpPr>
          <p:nvPr/>
        </p:nvSpPr>
        <p:spPr>
          <a:xfrm>
            <a:off x="6543791" y="1739848"/>
            <a:ext cx="4943769" cy="60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i="1" dirty="0"/>
              <a:t>Обучение с помощью ЭРТ </a:t>
            </a:r>
          </a:p>
        </p:txBody>
      </p:sp>
    </p:spTree>
    <p:extLst>
      <p:ext uri="{BB962C8B-B14F-4D97-AF65-F5344CB8AC3E}">
        <p14:creationId xmlns:p14="http://schemas.microsoft.com/office/powerpoint/2010/main" val="2625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116520" y="-55174"/>
            <a:ext cx="12512520" cy="7084174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Google Shape;210;p29"/>
          <p:cNvSpPr txBox="1"/>
          <p:nvPr/>
        </p:nvSpPr>
        <p:spPr>
          <a:xfrm>
            <a:off x="2383603" y="206011"/>
            <a:ext cx="6815076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3333" dirty="0">
                <a:solidFill>
                  <a:srgbClr val="FFFFFF"/>
                </a:solidFill>
                <a:latin typeface="Monotype Corsiva" panose="03010101010201010101" pitchFamily="66" charset="0"/>
                <a:ea typeface="Englebert"/>
                <a:cs typeface="Englebert"/>
                <a:sym typeface="Englebert"/>
              </a:rPr>
              <a:t>Актуальность 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  <a:sym typeface="Englebert"/>
              </a:rPr>
              <a:t>использования 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  <a:sym typeface="Englebert"/>
              </a:rPr>
              <a:t>ИКТ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Englebert"/>
              <a:cs typeface="Times New Roman" panose="02020603050405020304" pitchFamily="18" charset="0"/>
              <a:sym typeface="Englebert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8870972" y="2085233"/>
            <a:ext cx="660569" cy="468416"/>
          </a:xfrm>
          <a:custGeom>
            <a:avLst/>
            <a:gdLst/>
            <a:ahLst/>
            <a:cxnLst/>
            <a:rect l="l" t="t" r="r" b="b"/>
            <a:pathLst>
              <a:path w="21599" h="10483" fill="none" extrusionOk="0">
                <a:moveTo>
                  <a:pt x="21598" y="0"/>
                </a:moveTo>
                <a:lnTo>
                  <a:pt x="11021" y="0"/>
                </a:lnTo>
                <a:lnTo>
                  <a:pt x="11021" y="10483"/>
                </a:lnTo>
                <a:lnTo>
                  <a:pt x="0" y="10483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2" name="Google Shape;212;p29"/>
          <p:cNvSpPr/>
          <p:nvPr/>
        </p:nvSpPr>
        <p:spPr>
          <a:xfrm>
            <a:off x="8751903" y="5028367"/>
            <a:ext cx="779652" cy="468391"/>
          </a:xfrm>
          <a:custGeom>
            <a:avLst/>
            <a:gdLst/>
            <a:ahLst/>
            <a:cxnLst/>
            <a:rect l="l" t="t" r="r" b="b"/>
            <a:pathLst>
              <a:path w="21599" h="10484" fill="none" extrusionOk="0">
                <a:moveTo>
                  <a:pt x="21598" y="10483"/>
                </a:moveTo>
                <a:lnTo>
                  <a:pt x="11021" y="10483"/>
                </a:lnTo>
                <a:lnTo>
                  <a:pt x="11021" y="1"/>
                </a:lnTo>
                <a:lnTo>
                  <a:pt x="0" y="1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3" name="Google Shape;213;p29"/>
          <p:cNvSpPr/>
          <p:nvPr/>
        </p:nvSpPr>
        <p:spPr>
          <a:xfrm>
            <a:off x="9226741" y="3771866"/>
            <a:ext cx="304793" cy="45"/>
          </a:xfrm>
          <a:custGeom>
            <a:avLst/>
            <a:gdLst/>
            <a:ahLst/>
            <a:cxnLst/>
            <a:rect l="l" t="t" r="r" b="b"/>
            <a:pathLst>
              <a:path w="12574" h="1" fill="none" extrusionOk="0">
                <a:moveTo>
                  <a:pt x="12573" y="1"/>
                </a:moveTo>
                <a:lnTo>
                  <a:pt x="1" y="1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4" name="Google Shape;214;p29"/>
          <p:cNvSpPr/>
          <p:nvPr/>
        </p:nvSpPr>
        <p:spPr>
          <a:xfrm>
            <a:off x="3284422" y="1619719"/>
            <a:ext cx="2075788" cy="4150147"/>
          </a:xfrm>
          <a:custGeom>
            <a:avLst/>
            <a:gdLst/>
            <a:ahLst/>
            <a:cxnLst/>
            <a:rect l="l" t="t" r="r" b="b"/>
            <a:pathLst>
              <a:path w="46459" h="92886" fill="none" extrusionOk="0">
                <a:moveTo>
                  <a:pt x="46459" y="92885"/>
                </a:moveTo>
                <a:cubicBezTo>
                  <a:pt x="20807" y="92885"/>
                  <a:pt x="0" y="72079"/>
                  <a:pt x="0" y="46427"/>
                </a:cubicBezTo>
                <a:cubicBezTo>
                  <a:pt x="0" y="20807"/>
                  <a:pt x="20807" y="0"/>
                  <a:pt x="46459" y="0"/>
                </a:cubicBezTo>
                <a:lnTo>
                  <a:pt x="46459" y="44305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5" name="Google Shape;215;p29"/>
          <p:cNvSpPr/>
          <p:nvPr/>
        </p:nvSpPr>
        <p:spPr>
          <a:xfrm>
            <a:off x="5808709" y="5716026"/>
            <a:ext cx="22697" cy="4289"/>
          </a:xfrm>
          <a:custGeom>
            <a:avLst/>
            <a:gdLst/>
            <a:ahLst/>
            <a:cxnLst/>
            <a:rect l="l" t="t" r="r" b="b"/>
            <a:pathLst>
              <a:path w="508" h="96" fill="none" extrusionOk="0">
                <a:moveTo>
                  <a:pt x="508" y="1"/>
                </a:moveTo>
                <a:cubicBezTo>
                  <a:pt x="318" y="32"/>
                  <a:pt x="159" y="64"/>
                  <a:pt x="1" y="96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6" name="Google Shape;216;p29"/>
          <p:cNvSpPr/>
          <p:nvPr/>
        </p:nvSpPr>
        <p:spPr>
          <a:xfrm>
            <a:off x="5418205" y="5735865"/>
            <a:ext cx="319820" cy="32572"/>
          </a:xfrm>
          <a:custGeom>
            <a:avLst/>
            <a:gdLst/>
            <a:ahLst/>
            <a:cxnLst/>
            <a:rect l="l" t="t" r="r" b="b"/>
            <a:pathLst>
              <a:path w="7158" h="729" fill="none" extrusionOk="0">
                <a:moveTo>
                  <a:pt x="7158" y="0"/>
                </a:moveTo>
                <a:cubicBezTo>
                  <a:pt x="4846" y="412"/>
                  <a:pt x="2439" y="665"/>
                  <a:pt x="0" y="729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7" name="Google Shape;217;p29"/>
          <p:cNvSpPr/>
          <p:nvPr/>
        </p:nvSpPr>
        <p:spPr>
          <a:xfrm>
            <a:off x="4456021" y="2791318"/>
            <a:ext cx="1639980" cy="1806948"/>
          </a:xfrm>
          <a:custGeom>
            <a:avLst/>
            <a:gdLst/>
            <a:ahLst/>
            <a:cxnLst/>
            <a:rect l="l" t="t" r="r" b="b"/>
            <a:pathLst>
              <a:path w="36705" h="40442" extrusionOk="0">
                <a:moveTo>
                  <a:pt x="20237" y="0"/>
                </a:moveTo>
                <a:cubicBezTo>
                  <a:pt x="9058" y="0"/>
                  <a:pt x="0" y="9057"/>
                  <a:pt x="0" y="20237"/>
                </a:cubicBezTo>
                <a:cubicBezTo>
                  <a:pt x="0" y="31384"/>
                  <a:pt x="9058" y="40441"/>
                  <a:pt x="20237" y="40441"/>
                </a:cubicBezTo>
                <a:cubicBezTo>
                  <a:pt x="27014" y="40441"/>
                  <a:pt x="33031" y="37053"/>
                  <a:pt x="36705" y="31922"/>
                </a:cubicBezTo>
                <a:cubicBezTo>
                  <a:pt x="34361" y="28597"/>
                  <a:pt x="32968" y="24575"/>
                  <a:pt x="32968" y="20237"/>
                </a:cubicBezTo>
                <a:cubicBezTo>
                  <a:pt x="32968" y="15866"/>
                  <a:pt x="34361" y="11844"/>
                  <a:pt x="36705" y="8519"/>
                </a:cubicBezTo>
                <a:cubicBezTo>
                  <a:pt x="33031" y="3389"/>
                  <a:pt x="27014" y="0"/>
                  <a:pt x="20237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8" name="Google Shape;218;p29"/>
          <p:cNvSpPr/>
          <p:nvPr/>
        </p:nvSpPr>
        <p:spPr>
          <a:xfrm>
            <a:off x="6833175" y="1619719"/>
            <a:ext cx="2074403" cy="4150147"/>
          </a:xfrm>
          <a:custGeom>
            <a:avLst/>
            <a:gdLst/>
            <a:ahLst/>
            <a:cxnLst/>
            <a:rect l="l" t="t" r="r" b="b"/>
            <a:pathLst>
              <a:path w="46428" h="92886" fill="none" extrusionOk="0">
                <a:moveTo>
                  <a:pt x="0" y="0"/>
                </a:moveTo>
                <a:cubicBezTo>
                  <a:pt x="25621" y="0"/>
                  <a:pt x="46427" y="20807"/>
                  <a:pt x="46427" y="46427"/>
                </a:cubicBezTo>
                <a:cubicBezTo>
                  <a:pt x="46427" y="72079"/>
                  <a:pt x="25621" y="92885"/>
                  <a:pt x="0" y="92885"/>
                </a:cubicBezTo>
                <a:lnTo>
                  <a:pt x="0" y="48580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9" name="Google Shape;219;p29"/>
          <p:cNvSpPr/>
          <p:nvPr/>
        </p:nvSpPr>
        <p:spPr>
          <a:xfrm>
            <a:off x="6360552" y="1667839"/>
            <a:ext cx="22697" cy="5675"/>
          </a:xfrm>
          <a:custGeom>
            <a:avLst/>
            <a:gdLst/>
            <a:ahLst/>
            <a:cxnLst/>
            <a:rect l="l" t="t" r="r" b="b"/>
            <a:pathLst>
              <a:path w="508" h="127" fill="none" extrusionOk="0">
                <a:moveTo>
                  <a:pt x="1" y="127"/>
                </a:moveTo>
                <a:cubicBezTo>
                  <a:pt x="191" y="95"/>
                  <a:pt x="349" y="63"/>
                  <a:pt x="508" y="0"/>
                </a:cubicBez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0" name="Google Shape;220;p29"/>
          <p:cNvSpPr/>
          <p:nvPr/>
        </p:nvSpPr>
        <p:spPr>
          <a:xfrm>
            <a:off x="6453977" y="1619720"/>
            <a:ext cx="319820" cy="34001"/>
          </a:xfrm>
          <a:custGeom>
            <a:avLst/>
            <a:gdLst/>
            <a:ahLst/>
            <a:cxnLst/>
            <a:rect l="l" t="t" r="r" b="b"/>
            <a:pathLst>
              <a:path w="7158" h="761" fill="none" extrusionOk="0">
                <a:moveTo>
                  <a:pt x="0" y="760"/>
                </a:moveTo>
                <a:cubicBezTo>
                  <a:pt x="2312" y="349"/>
                  <a:pt x="4719" y="95"/>
                  <a:pt x="7157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1" name="Google Shape;221;p29"/>
          <p:cNvSpPr/>
          <p:nvPr/>
        </p:nvSpPr>
        <p:spPr>
          <a:xfrm>
            <a:off x="2660430" y="2085233"/>
            <a:ext cx="660569" cy="468416"/>
          </a:xfrm>
          <a:custGeom>
            <a:avLst/>
            <a:gdLst/>
            <a:ahLst/>
            <a:cxnLst/>
            <a:rect l="l" t="t" r="r" b="b"/>
            <a:pathLst>
              <a:path w="21599" h="10483" fill="none" extrusionOk="0">
                <a:moveTo>
                  <a:pt x="0" y="0"/>
                </a:moveTo>
                <a:lnTo>
                  <a:pt x="10578" y="0"/>
                </a:lnTo>
                <a:lnTo>
                  <a:pt x="10578" y="10483"/>
                </a:lnTo>
                <a:lnTo>
                  <a:pt x="21599" y="10483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2" name="Google Shape;222;p29"/>
          <p:cNvSpPr/>
          <p:nvPr/>
        </p:nvSpPr>
        <p:spPr>
          <a:xfrm>
            <a:off x="2660435" y="1683401"/>
            <a:ext cx="32799" cy="803748"/>
          </a:xfrm>
          <a:custGeom>
            <a:avLst/>
            <a:gdLst/>
            <a:ahLst/>
            <a:cxnLst/>
            <a:rect l="l" t="t" r="r" b="b"/>
            <a:pathLst>
              <a:path w="1901" h="17989" extrusionOk="0">
                <a:moveTo>
                  <a:pt x="0" y="0"/>
                </a:moveTo>
                <a:lnTo>
                  <a:pt x="0" y="17988"/>
                </a:lnTo>
                <a:lnTo>
                  <a:pt x="1900" y="17988"/>
                </a:lnTo>
                <a:lnTo>
                  <a:pt x="19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2660431" y="5028367"/>
            <a:ext cx="758485" cy="468391"/>
          </a:xfrm>
          <a:custGeom>
            <a:avLst/>
            <a:gdLst/>
            <a:ahLst/>
            <a:cxnLst/>
            <a:rect l="l" t="t" r="r" b="b"/>
            <a:pathLst>
              <a:path w="21599" h="10484" fill="none" extrusionOk="0">
                <a:moveTo>
                  <a:pt x="0" y="10483"/>
                </a:moveTo>
                <a:lnTo>
                  <a:pt x="10578" y="10483"/>
                </a:lnTo>
                <a:lnTo>
                  <a:pt x="10578" y="1"/>
                </a:lnTo>
                <a:lnTo>
                  <a:pt x="21599" y="1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4" name="Google Shape;224;p29"/>
          <p:cNvSpPr/>
          <p:nvPr/>
        </p:nvSpPr>
        <p:spPr>
          <a:xfrm>
            <a:off x="2660435" y="5094886"/>
            <a:ext cx="32799" cy="803748"/>
          </a:xfrm>
          <a:custGeom>
            <a:avLst/>
            <a:gdLst/>
            <a:ahLst/>
            <a:cxnLst/>
            <a:rect l="l" t="t" r="r" b="b"/>
            <a:pathLst>
              <a:path w="1901" h="17989" extrusionOk="0">
                <a:moveTo>
                  <a:pt x="0" y="0"/>
                </a:moveTo>
                <a:lnTo>
                  <a:pt x="0" y="17988"/>
                </a:lnTo>
                <a:lnTo>
                  <a:pt x="1900" y="17988"/>
                </a:lnTo>
                <a:lnTo>
                  <a:pt x="19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2660422" y="3771866"/>
            <a:ext cx="304812" cy="45"/>
          </a:xfrm>
          <a:custGeom>
            <a:avLst/>
            <a:gdLst/>
            <a:ahLst/>
            <a:cxnLst/>
            <a:rect l="l" t="t" r="r" b="b"/>
            <a:pathLst>
              <a:path w="12573" h="1" fill="none" extrusionOk="0">
                <a:moveTo>
                  <a:pt x="0" y="1"/>
                </a:moveTo>
                <a:lnTo>
                  <a:pt x="12573" y="1"/>
                </a:lnTo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6" name="Google Shape;226;p29"/>
          <p:cNvSpPr/>
          <p:nvPr/>
        </p:nvSpPr>
        <p:spPr>
          <a:xfrm>
            <a:off x="2660435" y="3370020"/>
            <a:ext cx="32799" cy="805179"/>
          </a:xfrm>
          <a:custGeom>
            <a:avLst/>
            <a:gdLst/>
            <a:ahLst/>
            <a:cxnLst/>
            <a:rect l="l" t="t" r="r" b="b"/>
            <a:pathLst>
              <a:path w="1901" h="18021" extrusionOk="0">
                <a:moveTo>
                  <a:pt x="0" y="1"/>
                </a:moveTo>
                <a:lnTo>
                  <a:pt x="0" y="18020"/>
                </a:lnTo>
                <a:lnTo>
                  <a:pt x="1900" y="18020"/>
                </a:lnTo>
                <a:lnTo>
                  <a:pt x="19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6095955" y="2791318"/>
            <a:ext cx="1640024" cy="1805519"/>
          </a:xfrm>
          <a:custGeom>
            <a:avLst/>
            <a:gdLst/>
            <a:ahLst/>
            <a:cxnLst/>
            <a:rect l="l" t="t" r="r" b="b"/>
            <a:pathLst>
              <a:path w="36706" h="40410" extrusionOk="0">
                <a:moveTo>
                  <a:pt x="16500" y="0"/>
                </a:moveTo>
                <a:cubicBezTo>
                  <a:pt x="9692" y="0"/>
                  <a:pt x="3674" y="3389"/>
                  <a:pt x="1" y="8519"/>
                </a:cubicBezTo>
                <a:cubicBezTo>
                  <a:pt x="2344" y="11844"/>
                  <a:pt x="3738" y="15866"/>
                  <a:pt x="3738" y="20205"/>
                </a:cubicBezTo>
                <a:cubicBezTo>
                  <a:pt x="3738" y="24575"/>
                  <a:pt x="2344" y="28597"/>
                  <a:pt x="1" y="31891"/>
                </a:cubicBezTo>
                <a:cubicBezTo>
                  <a:pt x="3674" y="37053"/>
                  <a:pt x="9692" y="40410"/>
                  <a:pt x="16500" y="40410"/>
                </a:cubicBezTo>
                <a:cubicBezTo>
                  <a:pt x="27648" y="40410"/>
                  <a:pt x="36705" y="31384"/>
                  <a:pt x="36705" y="20205"/>
                </a:cubicBezTo>
                <a:cubicBezTo>
                  <a:pt x="36705" y="9057"/>
                  <a:pt x="27648" y="0"/>
                  <a:pt x="16500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8" name="Google Shape;228;p29"/>
          <p:cNvSpPr/>
          <p:nvPr/>
        </p:nvSpPr>
        <p:spPr>
          <a:xfrm>
            <a:off x="8224109" y="2221827"/>
            <a:ext cx="684855" cy="664839"/>
          </a:xfrm>
          <a:custGeom>
            <a:avLst/>
            <a:gdLst/>
            <a:ahLst/>
            <a:cxnLst/>
            <a:rect l="l" t="t" r="r" b="b"/>
            <a:pathLst>
              <a:path w="15328" h="14880" extrusionOk="0">
                <a:moveTo>
                  <a:pt x="7686" y="1"/>
                </a:moveTo>
                <a:cubicBezTo>
                  <a:pt x="7532" y="1"/>
                  <a:pt x="7377" y="6"/>
                  <a:pt x="7221" y="15"/>
                </a:cubicBezTo>
                <a:cubicBezTo>
                  <a:pt x="3135" y="237"/>
                  <a:pt x="0" y="3784"/>
                  <a:pt x="222" y="7869"/>
                </a:cubicBezTo>
                <a:cubicBezTo>
                  <a:pt x="467" y="11847"/>
                  <a:pt x="3757" y="14879"/>
                  <a:pt x="7693" y="14879"/>
                </a:cubicBezTo>
                <a:cubicBezTo>
                  <a:pt x="7830" y="14879"/>
                  <a:pt x="7969" y="14875"/>
                  <a:pt x="8107" y="14868"/>
                </a:cubicBezTo>
                <a:cubicBezTo>
                  <a:pt x="12193" y="14615"/>
                  <a:pt x="15328" y="11099"/>
                  <a:pt x="15075" y="7014"/>
                </a:cubicBezTo>
                <a:cubicBezTo>
                  <a:pt x="14861" y="3053"/>
                  <a:pt x="11599" y="1"/>
                  <a:pt x="7686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29" name="Google Shape;229;p29"/>
          <p:cNvGrpSpPr/>
          <p:nvPr/>
        </p:nvGrpSpPr>
        <p:grpSpPr>
          <a:xfrm>
            <a:off x="8379729" y="2318692"/>
            <a:ext cx="372184" cy="469811"/>
            <a:chOff x="6284797" y="1739019"/>
            <a:chExt cx="279138" cy="352358"/>
          </a:xfrm>
        </p:grpSpPr>
        <p:sp>
          <p:nvSpPr>
            <p:cNvPr id="230" name="Google Shape;230;p29"/>
            <p:cNvSpPr/>
            <p:nvPr/>
          </p:nvSpPr>
          <p:spPr>
            <a:xfrm>
              <a:off x="6284797" y="1739019"/>
              <a:ext cx="279138" cy="352358"/>
            </a:xfrm>
            <a:custGeom>
              <a:avLst/>
              <a:gdLst/>
              <a:ahLst/>
              <a:cxnLst/>
              <a:rect l="l" t="t" r="r" b="b"/>
              <a:pathLst>
                <a:path w="8330" h="10515" extrusionOk="0">
                  <a:moveTo>
                    <a:pt x="3326" y="4783"/>
                  </a:moveTo>
                  <a:cubicBezTo>
                    <a:pt x="3643" y="5131"/>
                    <a:pt x="3738" y="5574"/>
                    <a:pt x="3611" y="6018"/>
                  </a:cubicBezTo>
                  <a:cubicBezTo>
                    <a:pt x="3516" y="6461"/>
                    <a:pt x="3168" y="6841"/>
                    <a:pt x="2724" y="6968"/>
                  </a:cubicBezTo>
                  <a:cubicBezTo>
                    <a:pt x="2439" y="6620"/>
                    <a:pt x="2313" y="6145"/>
                    <a:pt x="2439" y="5733"/>
                  </a:cubicBezTo>
                  <a:cubicBezTo>
                    <a:pt x="2566" y="5289"/>
                    <a:pt x="2883" y="4909"/>
                    <a:pt x="3326" y="4783"/>
                  </a:cubicBezTo>
                  <a:close/>
                  <a:moveTo>
                    <a:pt x="5686" y="2693"/>
                  </a:moveTo>
                  <a:cubicBezTo>
                    <a:pt x="5848" y="2693"/>
                    <a:pt x="6013" y="2714"/>
                    <a:pt x="6176" y="2756"/>
                  </a:cubicBezTo>
                  <a:cubicBezTo>
                    <a:pt x="7000" y="2946"/>
                    <a:pt x="7633" y="3643"/>
                    <a:pt x="7760" y="4498"/>
                  </a:cubicBezTo>
                  <a:lnTo>
                    <a:pt x="7823" y="4973"/>
                  </a:lnTo>
                  <a:cubicBezTo>
                    <a:pt x="7918" y="5891"/>
                    <a:pt x="7918" y="6810"/>
                    <a:pt x="7791" y="7696"/>
                  </a:cubicBezTo>
                  <a:cubicBezTo>
                    <a:pt x="7791" y="7728"/>
                    <a:pt x="7791" y="7760"/>
                    <a:pt x="7791" y="7823"/>
                  </a:cubicBezTo>
                  <a:lnTo>
                    <a:pt x="7760" y="8076"/>
                  </a:lnTo>
                  <a:cubicBezTo>
                    <a:pt x="7696" y="8393"/>
                    <a:pt x="7506" y="8678"/>
                    <a:pt x="7221" y="8868"/>
                  </a:cubicBezTo>
                  <a:cubicBezTo>
                    <a:pt x="7052" y="8953"/>
                    <a:pt x="6855" y="9009"/>
                    <a:pt x="6658" y="9009"/>
                  </a:cubicBezTo>
                  <a:cubicBezTo>
                    <a:pt x="6560" y="9009"/>
                    <a:pt x="6461" y="8995"/>
                    <a:pt x="6366" y="8963"/>
                  </a:cubicBezTo>
                  <a:cubicBezTo>
                    <a:pt x="6329" y="8954"/>
                    <a:pt x="6295" y="8950"/>
                    <a:pt x="6261" y="8950"/>
                  </a:cubicBezTo>
                  <a:cubicBezTo>
                    <a:pt x="6181" y="8950"/>
                    <a:pt x="6107" y="8972"/>
                    <a:pt x="6018" y="8995"/>
                  </a:cubicBezTo>
                  <a:cubicBezTo>
                    <a:pt x="5923" y="9058"/>
                    <a:pt x="5859" y="9153"/>
                    <a:pt x="5828" y="9280"/>
                  </a:cubicBezTo>
                  <a:cubicBezTo>
                    <a:pt x="5764" y="9565"/>
                    <a:pt x="5574" y="9818"/>
                    <a:pt x="5321" y="9945"/>
                  </a:cubicBezTo>
                  <a:cubicBezTo>
                    <a:pt x="5136" y="10056"/>
                    <a:pt x="4939" y="10102"/>
                    <a:pt x="4751" y="10102"/>
                  </a:cubicBezTo>
                  <a:cubicBezTo>
                    <a:pt x="4618" y="10102"/>
                    <a:pt x="4489" y="10079"/>
                    <a:pt x="4371" y="10040"/>
                  </a:cubicBezTo>
                  <a:lnTo>
                    <a:pt x="4118" y="9945"/>
                  </a:lnTo>
                  <a:cubicBezTo>
                    <a:pt x="4086" y="9913"/>
                    <a:pt x="4054" y="9913"/>
                    <a:pt x="3991" y="9881"/>
                  </a:cubicBezTo>
                  <a:cubicBezTo>
                    <a:pt x="3168" y="9533"/>
                    <a:pt x="2376" y="9090"/>
                    <a:pt x="1647" y="8551"/>
                  </a:cubicBezTo>
                  <a:lnTo>
                    <a:pt x="1267" y="8235"/>
                  </a:lnTo>
                  <a:cubicBezTo>
                    <a:pt x="571" y="7728"/>
                    <a:pt x="286" y="6841"/>
                    <a:pt x="539" y="6018"/>
                  </a:cubicBezTo>
                  <a:cubicBezTo>
                    <a:pt x="792" y="5131"/>
                    <a:pt x="1616" y="4561"/>
                    <a:pt x="2503" y="4561"/>
                  </a:cubicBezTo>
                  <a:lnTo>
                    <a:pt x="2788" y="4561"/>
                  </a:lnTo>
                  <a:cubicBezTo>
                    <a:pt x="2439" y="4814"/>
                    <a:pt x="2154" y="5163"/>
                    <a:pt x="2028" y="5606"/>
                  </a:cubicBezTo>
                  <a:cubicBezTo>
                    <a:pt x="1869" y="6240"/>
                    <a:pt x="2059" y="6905"/>
                    <a:pt x="2534" y="7348"/>
                  </a:cubicBezTo>
                  <a:cubicBezTo>
                    <a:pt x="2566" y="7380"/>
                    <a:pt x="2629" y="7411"/>
                    <a:pt x="2661" y="7411"/>
                  </a:cubicBezTo>
                  <a:cubicBezTo>
                    <a:pt x="2693" y="7411"/>
                    <a:pt x="2693" y="7411"/>
                    <a:pt x="2724" y="7380"/>
                  </a:cubicBezTo>
                  <a:cubicBezTo>
                    <a:pt x="3358" y="7253"/>
                    <a:pt x="3833" y="6746"/>
                    <a:pt x="4023" y="6113"/>
                  </a:cubicBezTo>
                  <a:cubicBezTo>
                    <a:pt x="4181" y="5543"/>
                    <a:pt x="4023" y="4909"/>
                    <a:pt x="3611" y="4466"/>
                  </a:cubicBezTo>
                  <a:lnTo>
                    <a:pt x="3801" y="3991"/>
                  </a:lnTo>
                  <a:cubicBezTo>
                    <a:pt x="4118" y="3199"/>
                    <a:pt x="4874" y="2693"/>
                    <a:pt x="5686" y="2693"/>
                  </a:cubicBezTo>
                  <a:close/>
                  <a:moveTo>
                    <a:pt x="6810" y="1"/>
                  </a:moveTo>
                  <a:cubicBezTo>
                    <a:pt x="6683" y="1"/>
                    <a:pt x="6588" y="96"/>
                    <a:pt x="6588" y="222"/>
                  </a:cubicBezTo>
                  <a:lnTo>
                    <a:pt x="6588" y="2439"/>
                  </a:lnTo>
                  <a:cubicBezTo>
                    <a:pt x="6493" y="2408"/>
                    <a:pt x="6398" y="2376"/>
                    <a:pt x="6271" y="2344"/>
                  </a:cubicBezTo>
                  <a:cubicBezTo>
                    <a:pt x="6086" y="2303"/>
                    <a:pt x="5898" y="2282"/>
                    <a:pt x="5710" y="2282"/>
                  </a:cubicBezTo>
                  <a:cubicBezTo>
                    <a:pt x="5321" y="2282"/>
                    <a:pt x="4935" y="2373"/>
                    <a:pt x="4593" y="2566"/>
                  </a:cubicBezTo>
                  <a:cubicBezTo>
                    <a:pt x="4054" y="2819"/>
                    <a:pt x="3643" y="3294"/>
                    <a:pt x="3421" y="3833"/>
                  </a:cubicBezTo>
                  <a:lnTo>
                    <a:pt x="3389" y="3928"/>
                  </a:lnTo>
                  <a:cubicBezTo>
                    <a:pt x="3294" y="3579"/>
                    <a:pt x="3294" y="3231"/>
                    <a:pt x="3389" y="2914"/>
                  </a:cubicBezTo>
                  <a:cubicBezTo>
                    <a:pt x="3421" y="2788"/>
                    <a:pt x="3358" y="2693"/>
                    <a:pt x="3231" y="2661"/>
                  </a:cubicBezTo>
                  <a:cubicBezTo>
                    <a:pt x="3214" y="2655"/>
                    <a:pt x="3196" y="2653"/>
                    <a:pt x="3178" y="2653"/>
                  </a:cubicBezTo>
                  <a:cubicBezTo>
                    <a:pt x="3094" y="2653"/>
                    <a:pt x="3004" y="2709"/>
                    <a:pt x="2978" y="2788"/>
                  </a:cubicBezTo>
                  <a:cubicBezTo>
                    <a:pt x="2851" y="3263"/>
                    <a:pt x="2883" y="3738"/>
                    <a:pt x="3041" y="4181"/>
                  </a:cubicBezTo>
                  <a:lnTo>
                    <a:pt x="2851" y="4149"/>
                  </a:lnTo>
                  <a:cubicBezTo>
                    <a:pt x="2756" y="4139"/>
                    <a:pt x="2660" y="4134"/>
                    <a:pt x="2564" y="4134"/>
                  </a:cubicBezTo>
                  <a:cubicBezTo>
                    <a:pt x="2083" y="4134"/>
                    <a:pt x="1595" y="4266"/>
                    <a:pt x="1172" y="4529"/>
                  </a:cubicBezTo>
                  <a:cubicBezTo>
                    <a:pt x="697" y="4846"/>
                    <a:pt x="317" y="5321"/>
                    <a:pt x="159" y="5891"/>
                  </a:cubicBezTo>
                  <a:cubicBezTo>
                    <a:pt x="1" y="6366"/>
                    <a:pt x="1" y="6873"/>
                    <a:pt x="159" y="7380"/>
                  </a:cubicBezTo>
                  <a:cubicBezTo>
                    <a:pt x="317" y="7855"/>
                    <a:pt x="602" y="8266"/>
                    <a:pt x="1014" y="8583"/>
                  </a:cubicBezTo>
                  <a:lnTo>
                    <a:pt x="1394" y="8868"/>
                  </a:lnTo>
                  <a:cubicBezTo>
                    <a:pt x="2154" y="9438"/>
                    <a:pt x="2978" y="9913"/>
                    <a:pt x="3833" y="10261"/>
                  </a:cubicBezTo>
                  <a:lnTo>
                    <a:pt x="3959" y="10293"/>
                  </a:lnTo>
                  <a:lnTo>
                    <a:pt x="4213" y="10388"/>
                  </a:lnTo>
                  <a:cubicBezTo>
                    <a:pt x="4371" y="10483"/>
                    <a:pt x="4561" y="10515"/>
                    <a:pt x="4751" y="10515"/>
                  </a:cubicBezTo>
                  <a:cubicBezTo>
                    <a:pt x="5036" y="10515"/>
                    <a:pt x="5289" y="10451"/>
                    <a:pt x="5511" y="10293"/>
                  </a:cubicBezTo>
                  <a:cubicBezTo>
                    <a:pt x="5859" y="10103"/>
                    <a:pt x="6113" y="9755"/>
                    <a:pt x="6208" y="9375"/>
                  </a:cubicBezTo>
                  <a:cubicBezTo>
                    <a:pt x="6208" y="9375"/>
                    <a:pt x="6239" y="9375"/>
                    <a:pt x="6239" y="9343"/>
                  </a:cubicBezTo>
                  <a:cubicBezTo>
                    <a:pt x="6385" y="9388"/>
                    <a:pt x="6531" y="9409"/>
                    <a:pt x="6674" y="9409"/>
                  </a:cubicBezTo>
                  <a:cubicBezTo>
                    <a:pt x="6935" y="9409"/>
                    <a:pt x="7186" y="9339"/>
                    <a:pt x="7411" y="9216"/>
                  </a:cubicBezTo>
                  <a:cubicBezTo>
                    <a:pt x="7823" y="8963"/>
                    <a:pt x="8076" y="8583"/>
                    <a:pt x="8140" y="8108"/>
                  </a:cubicBezTo>
                  <a:lnTo>
                    <a:pt x="8171" y="7855"/>
                  </a:lnTo>
                  <a:cubicBezTo>
                    <a:pt x="8203" y="7823"/>
                    <a:pt x="8203" y="7791"/>
                    <a:pt x="8203" y="7728"/>
                  </a:cubicBezTo>
                  <a:cubicBezTo>
                    <a:pt x="8330" y="6841"/>
                    <a:pt x="8330" y="5891"/>
                    <a:pt x="8235" y="4941"/>
                  </a:cubicBezTo>
                  <a:lnTo>
                    <a:pt x="8171" y="4434"/>
                  </a:lnTo>
                  <a:cubicBezTo>
                    <a:pt x="8108" y="3959"/>
                    <a:pt x="7886" y="3484"/>
                    <a:pt x="7538" y="3104"/>
                  </a:cubicBezTo>
                  <a:cubicBezTo>
                    <a:pt x="7380" y="2914"/>
                    <a:pt x="7221" y="2788"/>
                    <a:pt x="7000" y="2661"/>
                  </a:cubicBezTo>
                  <a:lnTo>
                    <a:pt x="7000" y="222"/>
                  </a:lnTo>
                  <a:cubicBezTo>
                    <a:pt x="7000" y="96"/>
                    <a:pt x="6905" y="1"/>
                    <a:pt x="681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6417463" y="1739019"/>
              <a:ext cx="13840" cy="59480"/>
            </a:xfrm>
            <a:custGeom>
              <a:avLst/>
              <a:gdLst/>
              <a:ahLst/>
              <a:cxnLst/>
              <a:rect l="l" t="t" r="r" b="b"/>
              <a:pathLst>
                <a:path w="413" h="1775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lnTo>
                    <a:pt x="0" y="1553"/>
                  </a:lnTo>
                  <a:cubicBezTo>
                    <a:pt x="0" y="1679"/>
                    <a:pt x="95" y="1774"/>
                    <a:pt x="222" y="1774"/>
                  </a:cubicBezTo>
                  <a:cubicBezTo>
                    <a:pt x="349" y="1774"/>
                    <a:pt x="412" y="1679"/>
                    <a:pt x="412" y="1553"/>
                  </a:cubicBezTo>
                  <a:lnTo>
                    <a:pt x="412" y="222"/>
                  </a:lnTo>
                  <a:cubicBezTo>
                    <a:pt x="412" y="96"/>
                    <a:pt x="349" y="1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6330437" y="1739019"/>
              <a:ext cx="13840" cy="95537"/>
            </a:xfrm>
            <a:custGeom>
              <a:avLst/>
              <a:gdLst/>
              <a:ahLst/>
              <a:cxnLst/>
              <a:rect l="l" t="t" r="r" b="b"/>
              <a:pathLst>
                <a:path w="413" h="2851" extrusionOk="0">
                  <a:moveTo>
                    <a:pt x="190" y="1"/>
                  </a:moveTo>
                  <a:cubicBezTo>
                    <a:pt x="64" y="1"/>
                    <a:pt x="0" y="96"/>
                    <a:pt x="0" y="222"/>
                  </a:cubicBezTo>
                  <a:lnTo>
                    <a:pt x="0" y="2629"/>
                  </a:lnTo>
                  <a:cubicBezTo>
                    <a:pt x="0" y="2756"/>
                    <a:pt x="95" y="2851"/>
                    <a:pt x="190" y="2851"/>
                  </a:cubicBezTo>
                  <a:cubicBezTo>
                    <a:pt x="317" y="2851"/>
                    <a:pt x="412" y="2756"/>
                    <a:pt x="412" y="2629"/>
                  </a:cubicBezTo>
                  <a:lnTo>
                    <a:pt x="412" y="222"/>
                  </a:lnTo>
                  <a:cubicBezTo>
                    <a:pt x="412" y="96"/>
                    <a:pt x="317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6330437" y="1849401"/>
              <a:ext cx="13840" cy="13840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90" y="0"/>
                  </a:moveTo>
                  <a:cubicBezTo>
                    <a:pt x="127" y="0"/>
                    <a:pt x="95" y="32"/>
                    <a:pt x="32" y="64"/>
                  </a:cubicBezTo>
                  <a:cubicBezTo>
                    <a:pt x="0" y="95"/>
                    <a:pt x="0" y="159"/>
                    <a:pt x="0" y="222"/>
                  </a:cubicBezTo>
                  <a:cubicBezTo>
                    <a:pt x="0" y="254"/>
                    <a:pt x="0" y="317"/>
                    <a:pt x="32" y="349"/>
                  </a:cubicBezTo>
                  <a:cubicBezTo>
                    <a:pt x="95" y="380"/>
                    <a:pt x="127" y="412"/>
                    <a:pt x="190" y="412"/>
                  </a:cubicBezTo>
                  <a:cubicBezTo>
                    <a:pt x="254" y="412"/>
                    <a:pt x="285" y="380"/>
                    <a:pt x="349" y="349"/>
                  </a:cubicBezTo>
                  <a:cubicBezTo>
                    <a:pt x="380" y="317"/>
                    <a:pt x="412" y="254"/>
                    <a:pt x="412" y="222"/>
                  </a:cubicBezTo>
                  <a:cubicBezTo>
                    <a:pt x="412" y="159"/>
                    <a:pt x="380" y="95"/>
                    <a:pt x="349" y="64"/>
                  </a:cubicBezTo>
                  <a:cubicBezTo>
                    <a:pt x="285" y="32"/>
                    <a:pt x="254" y="0"/>
                    <a:pt x="1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6429124" y="1875539"/>
              <a:ext cx="14912" cy="13169"/>
            </a:xfrm>
            <a:custGeom>
              <a:avLst/>
              <a:gdLst/>
              <a:ahLst/>
              <a:cxnLst/>
              <a:rect l="l" t="t" r="r" b="b"/>
              <a:pathLst>
                <a:path w="445" h="393" extrusionOk="0">
                  <a:moveTo>
                    <a:pt x="224" y="0"/>
                  </a:moveTo>
                  <a:cubicBezTo>
                    <a:pt x="133" y="0"/>
                    <a:pt x="56" y="36"/>
                    <a:pt x="32" y="107"/>
                  </a:cubicBezTo>
                  <a:lnTo>
                    <a:pt x="32" y="139"/>
                  </a:lnTo>
                  <a:cubicBezTo>
                    <a:pt x="1" y="234"/>
                    <a:pt x="32" y="360"/>
                    <a:pt x="159" y="392"/>
                  </a:cubicBezTo>
                  <a:lnTo>
                    <a:pt x="222" y="392"/>
                  </a:lnTo>
                  <a:cubicBezTo>
                    <a:pt x="317" y="392"/>
                    <a:pt x="381" y="360"/>
                    <a:pt x="412" y="265"/>
                  </a:cubicBezTo>
                  <a:cubicBezTo>
                    <a:pt x="444" y="170"/>
                    <a:pt x="412" y="44"/>
                    <a:pt x="317" y="12"/>
                  </a:cubicBezTo>
                  <a:cubicBezTo>
                    <a:pt x="286" y="4"/>
                    <a:pt x="254" y="0"/>
                    <a:pt x="22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6447186" y="1848765"/>
              <a:ext cx="78547" cy="50533"/>
            </a:xfrm>
            <a:custGeom>
              <a:avLst/>
              <a:gdLst/>
              <a:ahLst/>
              <a:cxnLst/>
              <a:rect l="l" t="t" r="r" b="b"/>
              <a:pathLst>
                <a:path w="2344" h="1508" extrusionOk="0">
                  <a:moveTo>
                    <a:pt x="813" y="0"/>
                  </a:moveTo>
                  <a:cubicBezTo>
                    <a:pt x="569" y="0"/>
                    <a:pt x="334" y="64"/>
                    <a:pt x="127" y="209"/>
                  </a:cubicBezTo>
                  <a:cubicBezTo>
                    <a:pt x="32" y="273"/>
                    <a:pt x="0" y="399"/>
                    <a:pt x="32" y="494"/>
                  </a:cubicBezTo>
                  <a:cubicBezTo>
                    <a:pt x="73" y="556"/>
                    <a:pt x="140" y="591"/>
                    <a:pt x="208" y="591"/>
                  </a:cubicBezTo>
                  <a:cubicBezTo>
                    <a:pt x="245" y="591"/>
                    <a:pt x="283" y="580"/>
                    <a:pt x="317" y="558"/>
                  </a:cubicBezTo>
                  <a:cubicBezTo>
                    <a:pt x="490" y="449"/>
                    <a:pt x="678" y="400"/>
                    <a:pt x="860" y="400"/>
                  </a:cubicBezTo>
                  <a:cubicBezTo>
                    <a:pt x="945" y="400"/>
                    <a:pt x="1028" y="411"/>
                    <a:pt x="1108" y="431"/>
                  </a:cubicBezTo>
                  <a:cubicBezTo>
                    <a:pt x="1552" y="526"/>
                    <a:pt x="1869" y="906"/>
                    <a:pt x="1932" y="1349"/>
                  </a:cubicBezTo>
                  <a:cubicBezTo>
                    <a:pt x="1964" y="1444"/>
                    <a:pt x="2027" y="1508"/>
                    <a:pt x="2154" y="1508"/>
                  </a:cubicBezTo>
                  <a:cubicBezTo>
                    <a:pt x="2280" y="1508"/>
                    <a:pt x="2344" y="1413"/>
                    <a:pt x="2344" y="1286"/>
                  </a:cubicBezTo>
                  <a:cubicBezTo>
                    <a:pt x="2280" y="684"/>
                    <a:pt x="1805" y="178"/>
                    <a:pt x="1203" y="51"/>
                  </a:cubicBezTo>
                  <a:cubicBezTo>
                    <a:pt x="1072" y="18"/>
                    <a:pt x="941" y="0"/>
                    <a:pt x="81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236" name="Google Shape;236;p29"/>
          <p:cNvSpPr/>
          <p:nvPr/>
        </p:nvSpPr>
        <p:spPr>
          <a:xfrm>
            <a:off x="2906608" y="3439624"/>
            <a:ext cx="758488" cy="665107"/>
          </a:xfrm>
          <a:custGeom>
            <a:avLst/>
            <a:gdLst/>
            <a:ahLst/>
            <a:cxnLst/>
            <a:rect l="l" t="t" r="r" b="b"/>
            <a:pathLst>
              <a:path w="16976" h="14886" extrusionOk="0">
                <a:moveTo>
                  <a:pt x="8498" y="0"/>
                </a:moveTo>
                <a:cubicBezTo>
                  <a:pt x="5769" y="0"/>
                  <a:pt x="3141" y="1513"/>
                  <a:pt x="1838" y="4143"/>
                </a:cubicBezTo>
                <a:cubicBezTo>
                  <a:pt x="1" y="7817"/>
                  <a:pt x="1521" y="12282"/>
                  <a:pt x="5194" y="14119"/>
                </a:cubicBezTo>
                <a:cubicBezTo>
                  <a:pt x="6252" y="14639"/>
                  <a:pt x="7376" y="14885"/>
                  <a:pt x="8484" y="14885"/>
                </a:cubicBezTo>
                <a:cubicBezTo>
                  <a:pt x="11222" y="14885"/>
                  <a:pt x="13862" y="13378"/>
                  <a:pt x="15170" y="10762"/>
                </a:cubicBezTo>
                <a:cubicBezTo>
                  <a:pt x="16975" y="7088"/>
                  <a:pt x="15487" y="2623"/>
                  <a:pt x="11813" y="786"/>
                </a:cubicBezTo>
                <a:cubicBezTo>
                  <a:pt x="10747" y="253"/>
                  <a:pt x="9614" y="0"/>
                  <a:pt x="8498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37" name="Google Shape;237;p29"/>
          <p:cNvGrpSpPr/>
          <p:nvPr/>
        </p:nvGrpSpPr>
        <p:grpSpPr>
          <a:xfrm>
            <a:off x="3101904" y="3538413"/>
            <a:ext cx="369325" cy="468380"/>
            <a:chOff x="2326428" y="2653809"/>
            <a:chExt cx="276994" cy="351285"/>
          </a:xfrm>
        </p:grpSpPr>
        <p:sp>
          <p:nvSpPr>
            <p:cNvPr id="238" name="Google Shape;238;p29"/>
            <p:cNvSpPr/>
            <p:nvPr/>
          </p:nvSpPr>
          <p:spPr>
            <a:xfrm>
              <a:off x="2326428" y="2653809"/>
              <a:ext cx="276994" cy="351285"/>
            </a:xfrm>
            <a:custGeom>
              <a:avLst/>
              <a:gdLst/>
              <a:ahLst/>
              <a:cxnLst/>
              <a:rect l="l" t="t" r="r" b="b"/>
              <a:pathLst>
                <a:path w="8266" h="10483" extrusionOk="0">
                  <a:moveTo>
                    <a:pt x="7854" y="412"/>
                  </a:moveTo>
                  <a:lnTo>
                    <a:pt x="7854" y="1647"/>
                  </a:lnTo>
                  <a:lnTo>
                    <a:pt x="1013" y="1647"/>
                  </a:lnTo>
                  <a:cubicBezTo>
                    <a:pt x="665" y="1647"/>
                    <a:pt x="412" y="1362"/>
                    <a:pt x="412" y="1014"/>
                  </a:cubicBezTo>
                  <a:cubicBezTo>
                    <a:pt x="412" y="697"/>
                    <a:pt x="665" y="412"/>
                    <a:pt x="1013" y="412"/>
                  </a:cubicBezTo>
                  <a:close/>
                  <a:moveTo>
                    <a:pt x="6872" y="2027"/>
                  </a:moveTo>
                  <a:lnTo>
                    <a:pt x="6872" y="2977"/>
                  </a:lnTo>
                  <a:lnTo>
                    <a:pt x="6556" y="2692"/>
                  </a:lnTo>
                  <a:cubicBezTo>
                    <a:pt x="6524" y="2629"/>
                    <a:pt x="6461" y="2629"/>
                    <a:pt x="6429" y="2629"/>
                  </a:cubicBezTo>
                  <a:cubicBezTo>
                    <a:pt x="6366" y="2629"/>
                    <a:pt x="6302" y="2629"/>
                    <a:pt x="6271" y="2692"/>
                  </a:cubicBezTo>
                  <a:lnTo>
                    <a:pt x="5954" y="2977"/>
                  </a:lnTo>
                  <a:lnTo>
                    <a:pt x="5954" y="2027"/>
                  </a:lnTo>
                  <a:close/>
                  <a:moveTo>
                    <a:pt x="380" y="1837"/>
                  </a:moveTo>
                  <a:cubicBezTo>
                    <a:pt x="570" y="1964"/>
                    <a:pt x="760" y="2059"/>
                    <a:pt x="1013" y="2059"/>
                  </a:cubicBezTo>
                  <a:lnTo>
                    <a:pt x="5542" y="2059"/>
                  </a:lnTo>
                  <a:lnTo>
                    <a:pt x="5542" y="3484"/>
                  </a:lnTo>
                  <a:cubicBezTo>
                    <a:pt x="5542" y="3547"/>
                    <a:pt x="5605" y="3642"/>
                    <a:pt x="5669" y="3674"/>
                  </a:cubicBezTo>
                  <a:cubicBezTo>
                    <a:pt x="5686" y="3682"/>
                    <a:pt x="5705" y="3686"/>
                    <a:pt x="5725" y="3686"/>
                  </a:cubicBezTo>
                  <a:cubicBezTo>
                    <a:pt x="5781" y="3686"/>
                    <a:pt x="5844" y="3657"/>
                    <a:pt x="5891" y="3611"/>
                  </a:cubicBezTo>
                  <a:lnTo>
                    <a:pt x="6397" y="3104"/>
                  </a:lnTo>
                  <a:lnTo>
                    <a:pt x="6904" y="3611"/>
                  </a:lnTo>
                  <a:cubicBezTo>
                    <a:pt x="6967" y="3674"/>
                    <a:pt x="6999" y="3674"/>
                    <a:pt x="7062" y="3674"/>
                  </a:cubicBezTo>
                  <a:lnTo>
                    <a:pt x="7126" y="3674"/>
                  </a:lnTo>
                  <a:cubicBezTo>
                    <a:pt x="7221" y="3642"/>
                    <a:pt x="7252" y="3547"/>
                    <a:pt x="7252" y="3484"/>
                  </a:cubicBezTo>
                  <a:lnTo>
                    <a:pt x="7252" y="2059"/>
                  </a:lnTo>
                  <a:lnTo>
                    <a:pt x="7854" y="2059"/>
                  </a:lnTo>
                  <a:lnTo>
                    <a:pt x="7854" y="10071"/>
                  </a:lnTo>
                  <a:lnTo>
                    <a:pt x="1203" y="10071"/>
                  </a:lnTo>
                  <a:lnTo>
                    <a:pt x="1203" y="3959"/>
                  </a:lnTo>
                  <a:cubicBezTo>
                    <a:pt x="1203" y="3832"/>
                    <a:pt x="1108" y="3737"/>
                    <a:pt x="1013" y="3737"/>
                  </a:cubicBezTo>
                  <a:cubicBezTo>
                    <a:pt x="887" y="3737"/>
                    <a:pt x="792" y="3832"/>
                    <a:pt x="792" y="3959"/>
                  </a:cubicBezTo>
                  <a:lnTo>
                    <a:pt x="792" y="10039"/>
                  </a:lnTo>
                  <a:cubicBezTo>
                    <a:pt x="570" y="9944"/>
                    <a:pt x="380" y="9723"/>
                    <a:pt x="380" y="9469"/>
                  </a:cubicBezTo>
                  <a:lnTo>
                    <a:pt x="380" y="1837"/>
                  </a:lnTo>
                  <a:close/>
                  <a:moveTo>
                    <a:pt x="1013" y="0"/>
                  </a:moveTo>
                  <a:cubicBezTo>
                    <a:pt x="443" y="0"/>
                    <a:pt x="0" y="444"/>
                    <a:pt x="0" y="1014"/>
                  </a:cubicBezTo>
                  <a:lnTo>
                    <a:pt x="0" y="9469"/>
                  </a:lnTo>
                  <a:cubicBezTo>
                    <a:pt x="0" y="10039"/>
                    <a:pt x="443" y="10483"/>
                    <a:pt x="1013" y="10483"/>
                  </a:cubicBezTo>
                  <a:lnTo>
                    <a:pt x="8076" y="10483"/>
                  </a:lnTo>
                  <a:cubicBezTo>
                    <a:pt x="8171" y="10483"/>
                    <a:pt x="8266" y="10388"/>
                    <a:pt x="8266" y="10261"/>
                  </a:cubicBezTo>
                  <a:lnTo>
                    <a:pt x="8266" y="190"/>
                  </a:lnTo>
                  <a:cubicBezTo>
                    <a:pt x="8266" y="95"/>
                    <a:pt x="8171" y="0"/>
                    <a:pt x="807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2352934" y="2751423"/>
              <a:ext cx="13840" cy="13840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222" y="1"/>
                  </a:moveTo>
                  <a:cubicBezTo>
                    <a:pt x="159" y="1"/>
                    <a:pt x="127" y="33"/>
                    <a:pt x="64" y="64"/>
                  </a:cubicBezTo>
                  <a:cubicBezTo>
                    <a:pt x="32" y="96"/>
                    <a:pt x="1" y="159"/>
                    <a:pt x="1" y="223"/>
                  </a:cubicBezTo>
                  <a:cubicBezTo>
                    <a:pt x="1" y="286"/>
                    <a:pt x="32" y="318"/>
                    <a:pt x="64" y="349"/>
                  </a:cubicBezTo>
                  <a:cubicBezTo>
                    <a:pt x="127" y="413"/>
                    <a:pt x="159" y="413"/>
                    <a:pt x="222" y="413"/>
                  </a:cubicBezTo>
                  <a:cubicBezTo>
                    <a:pt x="286" y="413"/>
                    <a:pt x="317" y="413"/>
                    <a:pt x="381" y="349"/>
                  </a:cubicBezTo>
                  <a:cubicBezTo>
                    <a:pt x="412" y="318"/>
                    <a:pt x="412" y="286"/>
                    <a:pt x="412" y="223"/>
                  </a:cubicBezTo>
                  <a:cubicBezTo>
                    <a:pt x="412" y="159"/>
                    <a:pt x="412" y="96"/>
                    <a:pt x="381" y="64"/>
                  </a:cubicBezTo>
                  <a:cubicBezTo>
                    <a:pt x="317" y="33"/>
                    <a:pt x="286" y="1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397503" y="2806581"/>
              <a:ext cx="171973" cy="117855"/>
            </a:xfrm>
            <a:custGeom>
              <a:avLst/>
              <a:gdLst/>
              <a:ahLst/>
              <a:cxnLst/>
              <a:rect l="l" t="t" r="r" b="b"/>
              <a:pathLst>
                <a:path w="5132" h="3517" extrusionOk="0">
                  <a:moveTo>
                    <a:pt x="1996" y="477"/>
                  </a:moveTo>
                  <a:lnTo>
                    <a:pt x="3516" y="1363"/>
                  </a:lnTo>
                  <a:lnTo>
                    <a:pt x="3104" y="2028"/>
                  </a:lnTo>
                  <a:lnTo>
                    <a:pt x="1584" y="1173"/>
                  </a:lnTo>
                  <a:lnTo>
                    <a:pt x="1996" y="477"/>
                  </a:lnTo>
                  <a:close/>
                  <a:moveTo>
                    <a:pt x="413" y="952"/>
                  </a:moveTo>
                  <a:lnTo>
                    <a:pt x="3484" y="2725"/>
                  </a:lnTo>
                  <a:cubicBezTo>
                    <a:pt x="3421" y="2852"/>
                    <a:pt x="3389" y="2979"/>
                    <a:pt x="3389" y="3105"/>
                  </a:cubicBezTo>
                  <a:lnTo>
                    <a:pt x="413" y="3105"/>
                  </a:lnTo>
                  <a:lnTo>
                    <a:pt x="413" y="952"/>
                  </a:lnTo>
                  <a:close/>
                  <a:moveTo>
                    <a:pt x="3833" y="2947"/>
                  </a:moveTo>
                  <a:lnTo>
                    <a:pt x="4118" y="3105"/>
                  </a:lnTo>
                  <a:lnTo>
                    <a:pt x="3801" y="3105"/>
                  </a:lnTo>
                  <a:cubicBezTo>
                    <a:pt x="3801" y="3042"/>
                    <a:pt x="3833" y="2979"/>
                    <a:pt x="3833" y="2947"/>
                  </a:cubicBezTo>
                  <a:close/>
                  <a:moveTo>
                    <a:pt x="1905" y="0"/>
                  </a:moveTo>
                  <a:cubicBezTo>
                    <a:pt x="1838" y="0"/>
                    <a:pt x="1784" y="35"/>
                    <a:pt x="1743" y="97"/>
                  </a:cubicBezTo>
                  <a:lnTo>
                    <a:pt x="1236" y="952"/>
                  </a:lnTo>
                  <a:lnTo>
                    <a:pt x="286" y="413"/>
                  </a:lnTo>
                  <a:cubicBezTo>
                    <a:pt x="254" y="398"/>
                    <a:pt x="223" y="390"/>
                    <a:pt x="191" y="390"/>
                  </a:cubicBezTo>
                  <a:cubicBezTo>
                    <a:pt x="159" y="390"/>
                    <a:pt x="128" y="398"/>
                    <a:pt x="96" y="413"/>
                  </a:cubicBezTo>
                  <a:cubicBezTo>
                    <a:pt x="33" y="445"/>
                    <a:pt x="1" y="508"/>
                    <a:pt x="1" y="603"/>
                  </a:cubicBezTo>
                  <a:lnTo>
                    <a:pt x="1" y="3295"/>
                  </a:lnTo>
                  <a:cubicBezTo>
                    <a:pt x="1" y="3422"/>
                    <a:pt x="64" y="3517"/>
                    <a:pt x="191" y="3517"/>
                  </a:cubicBezTo>
                  <a:lnTo>
                    <a:pt x="4878" y="3517"/>
                  </a:lnTo>
                  <a:cubicBezTo>
                    <a:pt x="4973" y="3517"/>
                    <a:pt x="5068" y="3454"/>
                    <a:pt x="5100" y="3359"/>
                  </a:cubicBezTo>
                  <a:cubicBezTo>
                    <a:pt x="5131" y="3264"/>
                    <a:pt x="5068" y="3169"/>
                    <a:pt x="5005" y="3137"/>
                  </a:cubicBezTo>
                  <a:lnTo>
                    <a:pt x="3484" y="2250"/>
                  </a:lnTo>
                  <a:lnTo>
                    <a:pt x="3960" y="1395"/>
                  </a:lnTo>
                  <a:cubicBezTo>
                    <a:pt x="3991" y="1332"/>
                    <a:pt x="4023" y="1268"/>
                    <a:pt x="3991" y="1237"/>
                  </a:cubicBezTo>
                  <a:cubicBezTo>
                    <a:pt x="3991" y="1173"/>
                    <a:pt x="3960" y="1142"/>
                    <a:pt x="3896" y="1110"/>
                  </a:cubicBezTo>
                  <a:lnTo>
                    <a:pt x="2028" y="33"/>
                  </a:lnTo>
                  <a:cubicBezTo>
                    <a:pt x="1983" y="11"/>
                    <a:pt x="1942" y="0"/>
                    <a:pt x="190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241" name="Google Shape;241;p29"/>
          <p:cNvSpPr/>
          <p:nvPr/>
        </p:nvSpPr>
        <p:spPr>
          <a:xfrm>
            <a:off x="3282993" y="2221827"/>
            <a:ext cx="684900" cy="663543"/>
          </a:xfrm>
          <a:custGeom>
            <a:avLst/>
            <a:gdLst/>
            <a:ahLst/>
            <a:cxnLst/>
            <a:rect l="l" t="t" r="r" b="b"/>
            <a:pathLst>
              <a:path w="15329" h="14851" extrusionOk="0">
                <a:moveTo>
                  <a:pt x="7643" y="1"/>
                </a:moveTo>
                <a:cubicBezTo>
                  <a:pt x="3729" y="1"/>
                  <a:pt x="467" y="3052"/>
                  <a:pt x="254" y="6982"/>
                </a:cubicBezTo>
                <a:cubicBezTo>
                  <a:pt x="1" y="11099"/>
                  <a:pt x="3136" y="14615"/>
                  <a:pt x="7221" y="14836"/>
                </a:cubicBezTo>
                <a:cubicBezTo>
                  <a:pt x="7377" y="14846"/>
                  <a:pt x="7532" y="14851"/>
                  <a:pt x="7687" y="14851"/>
                </a:cubicBezTo>
                <a:cubicBezTo>
                  <a:pt x="11600" y="14851"/>
                  <a:pt x="14863" y="11800"/>
                  <a:pt x="15107" y="7869"/>
                </a:cubicBezTo>
                <a:cubicBezTo>
                  <a:pt x="15329" y="3752"/>
                  <a:pt x="12193" y="237"/>
                  <a:pt x="8108" y="15"/>
                </a:cubicBezTo>
                <a:cubicBezTo>
                  <a:pt x="7952" y="6"/>
                  <a:pt x="7797" y="1"/>
                  <a:pt x="7643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42" name="Google Shape;242;p29"/>
          <p:cNvSpPr/>
          <p:nvPr/>
        </p:nvSpPr>
        <p:spPr>
          <a:xfrm>
            <a:off x="3594278" y="2515373"/>
            <a:ext cx="76492" cy="76448"/>
          </a:xfrm>
          <a:custGeom>
            <a:avLst/>
            <a:gdLst/>
            <a:ahLst/>
            <a:cxnLst/>
            <a:rect l="l" t="t" r="r" b="b"/>
            <a:pathLst>
              <a:path w="1712" h="1711" extrusionOk="0">
                <a:moveTo>
                  <a:pt x="856" y="412"/>
                </a:moveTo>
                <a:cubicBezTo>
                  <a:pt x="1109" y="412"/>
                  <a:pt x="1331" y="602"/>
                  <a:pt x="1331" y="856"/>
                </a:cubicBezTo>
                <a:cubicBezTo>
                  <a:pt x="1331" y="1109"/>
                  <a:pt x="1109" y="1299"/>
                  <a:pt x="856" y="1299"/>
                </a:cubicBezTo>
                <a:cubicBezTo>
                  <a:pt x="603" y="1299"/>
                  <a:pt x="413" y="1109"/>
                  <a:pt x="413" y="856"/>
                </a:cubicBezTo>
                <a:cubicBezTo>
                  <a:pt x="413" y="602"/>
                  <a:pt x="603" y="412"/>
                  <a:pt x="856" y="412"/>
                </a:cubicBezTo>
                <a:close/>
                <a:moveTo>
                  <a:pt x="856" y="1"/>
                </a:moveTo>
                <a:cubicBezTo>
                  <a:pt x="381" y="1"/>
                  <a:pt x="1" y="381"/>
                  <a:pt x="1" y="856"/>
                </a:cubicBezTo>
                <a:cubicBezTo>
                  <a:pt x="1" y="1331"/>
                  <a:pt x="381" y="1711"/>
                  <a:pt x="856" y="1711"/>
                </a:cubicBezTo>
                <a:cubicBezTo>
                  <a:pt x="1331" y="1711"/>
                  <a:pt x="1711" y="1331"/>
                  <a:pt x="1711" y="856"/>
                </a:cubicBezTo>
                <a:cubicBezTo>
                  <a:pt x="1711" y="381"/>
                  <a:pt x="1331" y="1"/>
                  <a:pt x="856" y="1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43" name="Google Shape;243;p29"/>
          <p:cNvSpPr/>
          <p:nvPr/>
        </p:nvSpPr>
        <p:spPr>
          <a:xfrm>
            <a:off x="3813613" y="2490176"/>
            <a:ext cx="21268" cy="18185"/>
          </a:xfrm>
          <a:custGeom>
            <a:avLst/>
            <a:gdLst/>
            <a:ahLst/>
            <a:cxnLst/>
            <a:rect l="l" t="t" r="r" b="b"/>
            <a:pathLst>
              <a:path w="476" h="407" extrusionOk="0">
                <a:moveTo>
                  <a:pt x="250" y="1"/>
                </a:moveTo>
                <a:cubicBezTo>
                  <a:pt x="172" y="1"/>
                  <a:pt x="110" y="53"/>
                  <a:pt x="64" y="121"/>
                </a:cubicBezTo>
                <a:cubicBezTo>
                  <a:pt x="1" y="216"/>
                  <a:pt x="64" y="343"/>
                  <a:pt x="159" y="406"/>
                </a:cubicBezTo>
                <a:lnTo>
                  <a:pt x="254" y="406"/>
                </a:lnTo>
                <a:cubicBezTo>
                  <a:pt x="317" y="406"/>
                  <a:pt x="412" y="375"/>
                  <a:pt x="444" y="311"/>
                </a:cubicBezTo>
                <a:lnTo>
                  <a:pt x="444" y="280"/>
                </a:lnTo>
                <a:cubicBezTo>
                  <a:pt x="476" y="185"/>
                  <a:pt x="444" y="58"/>
                  <a:pt x="349" y="26"/>
                </a:cubicBezTo>
                <a:cubicBezTo>
                  <a:pt x="314" y="9"/>
                  <a:pt x="281" y="1"/>
                  <a:pt x="250" y="1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44" name="Google Shape;244;p29"/>
          <p:cNvSpPr/>
          <p:nvPr/>
        </p:nvSpPr>
        <p:spPr>
          <a:xfrm>
            <a:off x="3407516" y="2320123"/>
            <a:ext cx="442913" cy="468380"/>
          </a:xfrm>
          <a:custGeom>
            <a:avLst/>
            <a:gdLst/>
            <a:ahLst/>
            <a:cxnLst/>
            <a:rect l="l" t="t" r="r" b="b"/>
            <a:pathLst>
              <a:path w="9913" h="10483" extrusionOk="0">
                <a:moveTo>
                  <a:pt x="6176" y="602"/>
                </a:moveTo>
                <a:cubicBezTo>
                  <a:pt x="6366" y="602"/>
                  <a:pt x="6524" y="760"/>
                  <a:pt x="6524" y="950"/>
                </a:cubicBezTo>
                <a:cubicBezTo>
                  <a:pt x="6524" y="1141"/>
                  <a:pt x="6366" y="1299"/>
                  <a:pt x="6176" y="1299"/>
                </a:cubicBezTo>
                <a:cubicBezTo>
                  <a:pt x="5986" y="1299"/>
                  <a:pt x="5828" y="1141"/>
                  <a:pt x="5828" y="950"/>
                </a:cubicBezTo>
                <a:cubicBezTo>
                  <a:pt x="5828" y="760"/>
                  <a:pt x="5986" y="602"/>
                  <a:pt x="6176" y="602"/>
                </a:cubicBezTo>
                <a:close/>
                <a:moveTo>
                  <a:pt x="5036" y="380"/>
                </a:moveTo>
                <a:cubicBezTo>
                  <a:pt x="5194" y="380"/>
                  <a:pt x="5384" y="444"/>
                  <a:pt x="5543" y="570"/>
                </a:cubicBezTo>
                <a:cubicBezTo>
                  <a:pt x="5448" y="665"/>
                  <a:pt x="5416" y="792"/>
                  <a:pt x="5416" y="950"/>
                </a:cubicBezTo>
                <a:cubicBezTo>
                  <a:pt x="5416" y="1362"/>
                  <a:pt x="5764" y="1711"/>
                  <a:pt x="6176" y="1711"/>
                </a:cubicBezTo>
                <a:cubicBezTo>
                  <a:pt x="6239" y="1711"/>
                  <a:pt x="6303" y="1711"/>
                  <a:pt x="6334" y="1679"/>
                </a:cubicBezTo>
                <a:cubicBezTo>
                  <a:pt x="6398" y="1837"/>
                  <a:pt x="6461" y="1964"/>
                  <a:pt x="6493" y="2091"/>
                </a:cubicBezTo>
                <a:cubicBezTo>
                  <a:pt x="6049" y="2217"/>
                  <a:pt x="5543" y="2407"/>
                  <a:pt x="5036" y="2629"/>
                </a:cubicBezTo>
                <a:cubicBezTo>
                  <a:pt x="4561" y="2407"/>
                  <a:pt x="4054" y="2217"/>
                  <a:pt x="3579" y="2091"/>
                </a:cubicBezTo>
                <a:cubicBezTo>
                  <a:pt x="3643" y="1996"/>
                  <a:pt x="3674" y="1869"/>
                  <a:pt x="3738" y="1742"/>
                </a:cubicBezTo>
                <a:cubicBezTo>
                  <a:pt x="4086" y="887"/>
                  <a:pt x="4561" y="380"/>
                  <a:pt x="5036" y="380"/>
                </a:cubicBezTo>
                <a:close/>
                <a:moveTo>
                  <a:pt x="3453" y="2502"/>
                </a:moveTo>
                <a:cubicBezTo>
                  <a:pt x="3801" y="2566"/>
                  <a:pt x="4181" y="2692"/>
                  <a:pt x="4529" y="2851"/>
                </a:cubicBezTo>
                <a:cubicBezTo>
                  <a:pt x="4308" y="2946"/>
                  <a:pt x="4086" y="3072"/>
                  <a:pt x="3864" y="3199"/>
                </a:cubicBezTo>
                <a:cubicBezTo>
                  <a:pt x="3643" y="3326"/>
                  <a:pt x="3453" y="3452"/>
                  <a:pt x="3231" y="3611"/>
                </a:cubicBezTo>
                <a:cubicBezTo>
                  <a:pt x="3294" y="3199"/>
                  <a:pt x="3358" y="2851"/>
                  <a:pt x="3453" y="2502"/>
                </a:cubicBezTo>
                <a:close/>
                <a:moveTo>
                  <a:pt x="6619" y="2502"/>
                </a:moveTo>
                <a:cubicBezTo>
                  <a:pt x="6714" y="2851"/>
                  <a:pt x="6809" y="3199"/>
                  <a:pt x="6841" y="3611"/>
                </a:cubicBezTo>
                <a:cubicBezTo>
                  <a:pt x="6651" y="3452"/>
                  <a:pt x="6429" y="3326"/>
                  <a:pt x="6208" y="3199"/>
                </a:cubicBezTo>
                <a:cubicBezTo>
                  <a:pt x="5986" y="3072"/>
                  <a:pt x="5764" y="2946"/>
                  <a:pt x="5543" y="2851"/>
                </a:cubicBezTo>
                <a:cubicBezTo>
                  <a:pt x="5923" y="2692"/>
                  <a:pt x="6271" y="2597"/>
                  <a:pt x="6619" y="2502"/>
                </a:cubicBezTo>
                <a:close/>
                <a:moveTo>
                  <a:pt x="2158" y="2305"/>
                </a:moveTo>
                <a:cubicBezTo>
                  <a:pt x="2324" y="2305"/>
                  <a:pt x="2503" y="2318"/>
                  <a:pt x="2692" y="2344"/>
                </a:cubicBezTo>
                <a:cubicBezTo>
                  <a:pt x="2819" y="2344"/>
                  <a:pt x="2946" y="2376"/>
                  <a:pt x="3072" y="2407"/>
                </a:cubicBezTo>
                <a:cubicBezTo>
                  <a:pt x="2946" y="2882"/>
                  <a:pt x="2851" y="3389"/>
                  <a:pt x="2787" y="3927"/>
                </a:cubicBezTo>
                <a:cubicBezTo>
                  <a:pt x="2344" y="4244"/>
                  <a:pt x="1964" y="4592"/>
                  <a:pt x="1616" y="4941"/>
                </a:cubicBezTo>
                <a:cubicBezTo>
                  <a:pt x="1521" y="4814"/>
                  <a:pt x="1457" y="4719"/>
                  <a:pt x="1362" y="4624"/>
                </a:cubicBezTo>
                <a:cubicBezTo>
                  <a:pt x="792" y="3896"/>
                  <a:pt x="634" y="3231"/>
                  <a:pt x="856" y="2819"/>
                </a:cubicBezTo>
                <a:cubicBezTo>
                  <a:pt x="1057" y="2492"/>
                  <a:pt x="1517" y="2305"/>
                  <a:pt x="2158" y="2305"/>
                </a:cubicBezTo>
                <a:close/>
                <a:moveTo>
                  <a:pt x="2724" y="4466"/>
                </a:moveTo>
                <a:cubicBezTo>
                  <a:pt x="2724" y="4719"/>
                  <a:pt x="2724" y="4972"/>
                  <a:pt x="2724" y="5226"/>
                </a:cubicBezTo>
                <a:cubicBezTo>
                  <a:pt x="2724" y="5479"/>
                  <a:pt x="2724" y="5733"/>
                  <a:pt x="2724" y="5986"/>
                </a:cubicBezTo>
                <a:cubicBezTo>
                  <a:pt x="2439" y="5733"/>
                  <a:pt x="2154" y="5479"/>
                  <a:pt x="1901" y="5226"/>
                </a:cubicBezTo>
                <a:cubicBezTo>
                  <a:pt x="2154" y="4972"/>
                  <a:pt x="2439" y="4719"/>
                  <a:pt x="2724" y="4466"/>
                </a:cubicBezTo>
                <a:close/>
                <a:moveTo>
                  <a:pt x="7348" y="4466"/>
                </a:moveTo>
                <a:lnTo>
                  <a:pt x="7348" y="4466"/>
                </a:lnTo>
                <a:cubicBezTo>
                  <a:pt x="7664" y="4719"/>
                  <a:pt x="7950" y="4972"/>
                  <a:pt x="8203" y="5226"/>
                </a:cubicBezTo>
                <a:cubicBezTo>
                  <a:pt x="7950" y="5479"/>
                  <a:pt x="7664" y="5733"/>
                  <a:pt x="7348" y="5986"/>
                </a:cubicBezTo>
                <a:cubicBezTo>
                  <a:pt x="7379" y="5733"/>
                  <a:pt x="7379" y="5479"/>
                  <a:pt x="7379" y="5226"/>
                </a:cubicBezTo>
                <a:cubicBezTo>
                  <a:pt x="7379" y="4972"/>
                  <a:pt x="7379" y="4719"/>
                  <a:pt x="7348" y="4466"/>
                </a:cubicBezTo>
                <a:close/>
                <a:moveTo>
                  <a:pt x="856" y="6049"/>
                </a:moveTo>
                <a:cubicBezTo>
                  <a:pt x="951" y="6081"/>
                  <a:pt x="1046" y="6144"/>
                  <a:pt x="1077" y="6208"/>
                </a:cubicBezTo>
                <a:cubicBezTo>
                  <a:pt x="1141" y="6303"/>
                  <a:pt x="1141" y="6398"/>
                  <a:pt x="1109" y="6493"/>
                </a:cubicBezTo>
                <a:cubicBezTo>
                  <a:pt x="1077" y="6556"/>
                  <a:pt x="1046" y="6651"/>
                  <a:pt x="951" y="6683"/>
                </a:cubicBezTo>
                <a:cubicBezTo>
                  <a:pt x="914" y="6720"/>
                  <a:pt x="866" y="6735"/>
                  <a:pt x="813" y="6735"/>
                </a:cubicBezTo>
                <a:cubicBezTo>
                  <a:pt x="776" y="6735"/>
                  <a:pt x="737" y="6727"/>
                  <a:pt x="697" y="6714"/>
                </a:cubicBezTo>
                <a:cubicBezTo>
                  <a:pt x="602" y="6714"/>
                  <a:pt x="507" y="6651"/>
                  <a:pt x="476" y="6556"/>
                </a:cubicBezTo>
                <a:cubicBezTo>
                  <a:pt x="444" y="6493"/>
                  <a:pt x="412" y="6398"/>
                  <a:pt x="444" y="6303"/>
                </a:cubicBezTo>
                <a:cubicBezTo>
                  <a:pt x="476" y="6208"/>
                  <a:pt x="539" y="6144"/>
                  <a:pt x="602" y="6081"/>
                </a:cubicBezTo>
                <a:cubicBezTo>
                  <a:pt x="666" y="6049"/>
                  <a:pt x="729" y="6049"/>
                  <a:pt x="792" y="6049"/>
                </a:cubicBezTo>
                <a:close/>
                <a:moveTo>
                  <a:pt x="5036" y="3072"/>
                </a:moveTo>
                <a:cubicBezTo>
                  <a:pt x="5353" y="3199"/>
                  <a:pt x="5701" y="3389"/>
                  <a:pt x="6018" y="3547"/>
                </a:cubicBezTo>
                <a:cubicBezTo>
                  <a:pt x="6334" y="3737"/>
                  <a:pt x="6619" y="3927"/>
                  <a:pt x="6904" y="4149"/>
                </a:cubicBezTo>
                <a:cubicBezTo>
                  <a:pt x="6936" y="4497"/>
                  <a:pt x="6968" y="4877"/>
                  <a:pt x="6968" y="5226"/>
                </a:cubicBezTo>
                <a:cubicBezTo>
                  <a:pt x="6968" y="5606"/>
                  <a:pt x="6936" y="5954"/>
                  <a:pt x="6904" y="6303"/>
                </a:cubicBezTo>
                <a:cubicBezTo>
                  <a:pt x="6619" y="6524"/>
                  <a:pt x="6334" y="6714"/>
                  <a:pt x="6018" y="6904"/>
                </a:cubicBezTo>
                <a:cubicBezTo>
                  <a:pt x="5701" y="7094"/>
                  <a:pt x="5353" y="7253"/>
                  <a:pt x="5036" y="7411"/>
                </a:cubicBezTo>
                <a:cubicBezTo>
                  <a:pt x="4719" y="7253"/>
                  <a:pt x="4403" y="7094"/>
                  <a:pt x="4086" y="6904"/>
                </a:cubicBezTo>
                <a:cubicBezTo>
                  <a:pt x="3769" y="6714"/>
                  <a:pt x="3453" y="6524"/>
                  <a:pt x="3167" y="6303"/>
                </a:cubicBezTo>
                <a:cubicBezTo>
                  <a:pt x="3136" y="5954"/>
                  <a:pt x="3104" y="5606"/>
                  <a:pt x="3104" y="5226"/>
                </a:cubicBezTo>
                <a:cubicBezTo>
                  <a:pt x="3104" y="4846"/>
                  <a:pt x="3136" y="4497"/>
                  <a:pt x="3167" y="4149"/>
                </a:cubicBezTo>
                <a:cubicBezTo>
                  <a:pt x="3453" y="3927"/>
                  <a:pt x="3769" y="3737"/>
                  <a:pt x="4086" y="3547"/>
                </a:cubicBezTo>
                <a:cubicBezTo>
                  <a:pt x="4403" y="3389"/>
                  <a:pt x="4719" y="3199"/>
                  <a:pt x="5036" y="3072"/>
                </a:cubicBezTo>
                <a:close/>
                <a:moveTo>
                  <a:pt x="3231" y="6841"/>
                </a:moveTo>
                <a:cubicBezTo>
                  <a:pt x="3453" y="6999"/>
                  <a:pt x="3643" y="7126"/>
                  <a:pt x="3864" y="7253"/>
                </a:cubicBezTo>
                <a:cubicBezTo>
                  <a:pt x="4086" y="7379"/>
                  <a:pt x="4308" y="7506"/>
                  <a:pt x="4561" y="7601"/>
                </a:cubicBezTo>
                <a:cubicBezTo>
                  <a:pt x="4181" y="7759"/>
                  <a:pt x="3833" y="7886"/>
                  <a:pt x="3453" y="7949"/>
                </a:cubicBezTo>
                <a:cubicBezTo>
                  <a:pt x="3358" y="7601"/>
                  <a:pt x="3294" y="7253"/>
                  <a:pt x="3231" y="6841"/>
                </a:cubicBezTo>
                <a:close/>
                <a:moveTo>
                  <a:pt x="6873" y="6841"/>
                </a:moveTo>
                <a:lnTo>
                  <a:pt x="6873" y="6841"/>
                </a:lnTo>
                <a:cubicBezTo>
                  <a:pt x="6809" y="7253"/>
                  <a:pt x="6714" y="7633"/>
                  <a:pt x="6619" y="7949"/>
                </a:cubicBezTo>
                <a:cubicBezTo>
                  <a:pt x="6271" y="7886"/>
                  <a:pt x="5923" y="7759"/>
                  <a:pt x="5543" y="7601"/>
                </a:cubicBezTo>
                <a:cubicBezTo>
                  <a:pt x="5764" y="7506"/>
                  <a:pt x="5986" y="7379"/>
                  <a:pt x="6208" y="7253"/>
                </a:cubicBezTo>
                <a:cubicBezTo>
                  <a:pt x="6429" y="7126"/>
                  <a:pt x="6651" y="6999"/>
                  <a:pt x="6873" y="6841"/>
                </a:cubicBezTo>
                <a:close/>
                <a:moveTo>
                  <a:pt x="8488" y="5542"/>
                </a:moveTo>
                <a:cubicBezTo>
                  <a:pt x="8551" y="5637"/>
                  <a:pt x="8646" y="5733"/>
                  <a:pt x="8710" y="5828"/>
                </a:cubicBezTo>
                <a:cubicBezTo>
                  <a:pt x="9280" y="6588"/>
                  <a:pt x="9470" y="7253"/>
                  <a:pt x="9248" y="7664"/>
                </a:cubicBezTo>
                <a:cubicBezTo>
                  <a:pt x="9153" y="7791"/>
                  <a:pt x="9026" y="7886"/>
                  <a:pt x="8836" y="7981"/>
                </a:cubicBezTo>
                <a:cubicBezTo>
                  <a:pt x="8773" y="7854"/>
                  <a:pt x="8678" y="7759"/>
                  <a:pt x="8551" y="7696"/>
                </a:cubicBezTo>
                <a:cubicBezTo>
                  <a:pt x="8433" y="7621"/>
                  <a:pt x="8300" y="7586"/>
                  <a:pt x="8169" y="7586"/>
                </a:cubicBezTo>
                <a:cubicBezTo>
                  <a:pt x="7913" y="7586"/>
                  <a:pt x="7663" y="7719"/>
                  <a:pt x="7538" y="7949"/>
                </a:cubicBezTo>
                <a:cubicBezTo>
                  <a:pt x="7506" y="8013"/>
                  <a:pt x="7474" y="8076"/>
                  <a:pt x="7443" y="8108"/>
                </a:cubicBezTo>
                <a:cubicBezTo>
                  <a:pt x="7316" y="8108"/>
                  <a:pt x="7158" y="8076"/>
                  <a:pt x="7031" y="8044"/>
                </a:cubicBezTo>
                <a:cubicBezTo>
                  <a:pt x="7158" y="7569"/>
                  <a:pt x="7253" y="7063"/>
                  <a:pt x="7316" y="6524"/>
                </a:cubicBezTo>
                <a:cubicBezTo>
                  <a:pt x="7728" y="6208"/>
                  <a:pt x="8140" y="5859"/>
                  <a:pt x="8488" y="5542"/>
                </a:cubicBezTo>
                <a:close/>
                <a:moveTo>
                  <a:pt x="1616" y="5542"/>
                </a:moveTo>
                <a:cubicBezTo>
                  <a:pt x="1964" y="5891"/>
                  <a:pt x="2344" y="6208"/>
                  <a:pt x="2787" y="6556"/>
                </a:cubicBezTo>
                <a:cubicBezTo>
                  <a:pt x="2851" y="7094"/>
                  <a:pt x="2946" y="7601"/>
                  <a:pt x="3072" y="8044"/>
                </a:cubicBezTo>
                <a:cubicBezTo>
                  <a:pt x="2946" y="8076"/>
                  <a:pt x="2819" y="8108"/>
                  <a:pt x="2692" y="8108"/>
                </a:cubicBezTo>
                <a:cubicBezTo>
                  <a:pt x="2486" y="8136"/>
                  <a:pt x="2292" y="8150"/>
                  <a:pt x="2113" y="8150"/>
                </a:cubicBezTo>
                <a:cubicBezTo>
                  <a:pt x="1496" y="8150"/>
                  <a:pt x="1052" y="7983"/>
                  <a:pt x="856" y="7664"/>
                </a:cubicBezTo>
                <a:cubicBezTo>
                  <a:pt x="792" y="7506"/>
                  <a:pt x="729" y="7348"/>
                  <a:pt x="761" y="7158"/>
                </a:cubicBezTo>
                <a:lnTo>
                  <a:pt x="792" y="7158"/>
                </a:lnTo>
                <a:cubicBezTo>
                  <a:pt x="919" y="7158"/>
                  <a:pt x="1046" y="7126"/>
                  <a:pt x="1141" y="7063"/>
                </a:cubicBezTo>
                <a:cubicBezTo>
                  <a:pt x="1331" y="6936"/>
                  <a:pt x="1457" y="6778"/>
                  <a:pt x="1521" y="6588"/>
                </a:cubicBezTo>
                <a:cubicBezTo>
                  <a:pt x="1552" y="6398"/>
                  <a:pt x="1521" y="6176"/>
                  <a:pt x="1426" y="6018"/>
                </a:cubicBezTo>
                <a:cubicBezTo>
                  <a:pt x="1394" y="5954"/>
                  <a:pt x="1362" y="5923"/>
                  <a:pt x="1331" y="5891"/>
                </a:cubicBezTo>
                <a:cubicBezTo>
                  <a:pt x="1426" y="5764"/>
                  <a:pt x="1521" y="5637"/>
                  <a:pt x="1616" y="5542"/>
                </a:cubicBezTo>
                <a:close/>
                <a:moveTo>
                  <a:pt x="8171" y="8013"/>
                </a:moveTo>
                <a:cubicBezTo>
                  <a:pt x="8235" y="8013"/>
                  <a:pt x="8298" y="8013"/>
                  <a:pt x="8361" y="8044"/>
                </a:cubicBezTo>
                <a:cubicBezTo>
                  <a:pt x="8425" y="8108"/>
                  <a:pt x="8488" y="8171"/>
                  <a:pt x="8520" y="8266"/>
                </a:cubicBezTo>
                <a:cubicBezTo>
                  <a:pt x="8551" y="8361"/>
                  <a:pt x="8520" y="8424"/>
                  <a:pt x="8488" y="8519"/>
                </a:cubicBezTo>
                <a:cubicBezTo>
                  <a:pt x="8423" y="8627"/>
                  <a:pt x="8300" y="8691"/>
                  <a:pt x="8178" y="8691"/>
                </a:cubicBezTo>
                <a:cubicBezTo>
                  <a:pt x="8121" y="8691"/>
                  <a:pt x="8064" y="8676"/>
                  <a:pt x="8013" y="8646"/>
                </a:cubicBezTo>
                <a:cubicBezTo>
                  <a:pt x="7855" y="8551"/>
                  <a:pt x="7791" y="8329"/>
                  <a:pt x="7886" y="8171"/>
                </a:cubicBezTo>
                <a:cubicBezTo>
                  <a:pt x="7950" y="8076"/>
                  <a:pt x="8076" y="8013"/>
                  <a:pt x="8171" y="8013"/>
                </a:cubicBezTo>
                <a:close/>
                <a:moveTo>
                  <a:pt x="5036" y="7854"/>
                </a:moveTo>
                <a:cubicBezTo>
                  <a:pt x="5543" y="8076"/>
                  <a:pt x="6018" y="8234"/>
                  <a:pt x="6493" y="8361"/>
                </a:cubicBezTo>
                <a:cubicBezTo>
                  <a:pt x="6461" y="8488"/>
                  <a:pt x="6398" y="8614"/>
                  <a:pt x="6366" y="8709"/>
                </a:cubicBezTo>
                <a:cubicBezTo>
                  <a:pt x="5986" y="9564"/>
                  <a:pt x="5511" y="10071"/>
                  <a:pt x="5036" y="10071"/>
                </a:cubicBezTo>
                <a:cubicBezTo>
                  <a:pt x="4561" y="10071"/>
                  <a:pt x="4086" y="9564"/>
                  <a:pt x="3738" y="8709"/>
                </a:cubicBezTo>
                <a:cubicBezTo>
                  <a:pt x="3674" y="8614"/>
                  <a:pt x="3643" y="8488"/>
                  <a:pt x="3579" y="8361"/>
                </a:cubicBezTo>
                <a:cubicBezTo>
                  <a:pt x="4054" y="8234"/>
                  <a:pt x="4561" y="8044"/>
                  <a:pt x="5036" y="7854"/>
                </a:cubicBezTo>
                <a:close/>
                <a:moveTo>
                  <a:pt x="5036" y="0"/>
                </a:moveTo>
                <a:cubicBezTo>
                  <a:pt x="4403" y="0"/>
                  <a:pt x="3801" y="570"/>
                  <a:pt x="3358" y="1584"/>
                </a:cubicBezTo>
                <a:cubicBezTo>
                  <a:pt x="3294" y="1711"/>
                  <a:pt x="3231" y="1869"/>
                  <a:pt x="3199" y="2027"/>
                </a:cubicBezTo>
                <a:cubicBezTo>
                  <a:pt x="3041" y="1996"/>
                  <a:pt x="2882" y="1964"/>
                  <a:pt x="2724" y="1932"/>
                </a:cubicBezTo>
                <a:cubicBezTo>
                  <a:pt x="2537" y="1911"/>
                  <a:pt x="2358" y="1900"/>
                  <a:pt x="2190" y="1900"/>
                </a:cubicBezTo>
                <a:cubicBezTo>
                  <a:pt x="1362" y="1900"/>
                  <a:pt x="770" y="2155"/>
                  <a:pt x="507" y="2629"/>
                </a:cubicBezTo>
                <a:cubicBezTo>
                  <a:pt x="159" y="3167"/>
                  <a:pt x="349" y="3991"/>
                  <a:pt x="1046" y="4877"/>
                </a:cubicBezTo>
                <a:cubicBezTo>
                  <a:pt x="1141" y="5004"/>
                  <a:pt x="1236" y="5131"/>
                  <a:pt x="1331" y="5226"/>
                </a:cubicBezTo>
                <a:cubicBezTo>
                  <a:pt x="1204" y="5384"/>
                  <a:pt x="1077" y="5511"/>
                  <a:pt x="982" y="5669"/>
                </a:cubicBezTo>
                <a:cubicBezTo>
                  <a:pt x="915" y="5647"/>
                  <a:pt x="844" y="5636"/>
                  <a:pt x="773" y="5636"/>
                </a:cubicBezTo>
                <a:cubicBezTo>
                  <a:pt x="643" y="5636"/>
                  <a:pt x="515" y="5671"/>
                  <a:pt x="412" y="5733"/>
                </a:cubicBezTo>
                <a:cubicBezTo>
                  <a:pt x="222" y="5828"/>
                  <a:pt x="96" y="5986"/>
                  <a:pt x="32" y="6208"/>
                </a:cubicBezTo>
                <a:cubicBezTo>
                  <a:pt x="1" y="6398"/>
                  <a:pt x="32" y="6588"/>
                  <a:pt x="127" y="6778"/>
                </a:cubicBezTo>
                <a:cubicBezTo>
                  <a:pt x="191" y="6873"/>
                  <a:pt x="254" y="6968"/>
                  <a:pt x="349" y="7031"/>
                </a:cubicBezTo>
                <a:cubicBezTo>
                  <a:pt x="317" y="7348"/>
                  <a:pt x="349" y="7601"/>
                  <a:pt x="507" y="7854"/>
                </a:cubicBezTo>
                <a:cubicBezTo>
                  <a:pt x="761" y="8329"/>
                  <a:pt x="1331" y="8551"/>
                  <a:pt x="2154" y="8551"/>
                </a:cubicBezTo>
                <a:cubicBezTo>
                  <a:pt x="2344" y="8551"/>
                  <a:pt x="2534" y="8551"/>
                  <a:pt x="2724" y="8519"/>
                </a:cubicBezTo>
                <a:cubicBezTo>
                  <a:pt x="2882" y="8488"/>
                  <a:pt x="3041" y="8488"/>
                  <a:pt x="3199" y="8456"/>
                </a:cubicBezTo>
                <a:cubicBezTo>
                  <a:pt x="3231" y="8583"/>
                  <a:pt x="3294" y="8741"/>
                  <a:pt x="3358" y="8868"/>
                </a:cubicBezTo>
                <a:cubicBezTo>
                  <a:pt x="3769" y="9913"/>
                  <a:pt x="4403" y="10483"/>
                  <a:pt x="5036" y="10483"/>
                </a:cubicBezTo>
                <a:cubicBezTo>
                  <a:pt x="5701" y="10483"/>
                  <a:pt x="6303" y="9913"/>
                  <a:pt x="6746" y="8868"/>
                </a:cubicBezTo>
                <a:cubicBezTo>
                  <a:pt x="6809" y="8741"/>
                  <a:pt x="6841" y="8583"/>
                  <a:pt x="6904" y="8456"/>
                </a:cubicBezTo>
                <a:cubicBezTo>
                  <a:pt x="7094" y="8488"/>
                  <a:pt x="7284" y="8519"/>
                  <a:pt x="7443" y="8519"/>
                </a:cubicBezTo>
                <a:cubicBezTo>
                  <a:pt x="7506" y="8709"/>
                  <a:pt x="7601" y="8899"/>
                  <a:pt x="7791" y="8994"/>
                </a:cubicBezTo>
                <a:cubicBezTo>
                  <a:pt x="7918" y="9058"/>
                  <a:pt x="8045" y="9089"/>
                  <a:pt x="8171" y="9089"/>
                </a:cubicBezTo>
                <a:cubicBezTo>
                  <a:pt x="8235" y="9089"/>
                  <a:pt x="8298" y="9089"/>
                  <a:pt x="8361" y="9058"/>
                </a:cubicBezTo>
                <a:cubicBezTo>
                  <a:pt x="8583" y="9026"/>
                  <a:pt x="8741" y="8899"/>
                  <a:pt x="8836" y="8709"/>
                </a:cubicBezTo>
                <a:cubicBezTo>
                  <a:pt x="8900" y="8614"/>
                  <a:pt x="8931" y="8488"/>
                  <a:pt x="8931" y="8393"/>
                </a:cubicBezTo>
                <a:cubicBezTo>
                  <a:pt x="9216" y="8266"/>
                  <a:pt x="9438" y="8076"/>
                  <a:pt x="9596" y="7854"/>
                </a:cubicBezTo>
                <a:cubicBezTo>
                  <a:pt x="9913" y="7284"/>
                  <a:pt x="9723" y="6493"/>
                  <a:pt x="9058" y="5574"/>
                </a:cubicBezTo>
                <a:cubicBezTo>
                  <a:pt x="8963" y="5447"/>
                  <a:pt x="8868" y="5352"/>
                  <a:pt x="8773" y="5226"/>
                </a:cubicBezTo>
                <a:cubicBezTo>
                  <a:pt x="8868" y="5099"/>
                  <a:pt x="8995" y="4972"/>
                  <a:pt x="9090" y="4846"/>
                </a:cubicBezTo>
                <a:cubicBezTo>
                  <a:pt x="9153" y="4751"/>
                  <a:pt x="9121" y="4624"/>
                  <a:pt x="9026" y="4561"/>
                </a:cubicBezTo>
                <a:cubicBezTo>
                  <a:pt x="8998" y="4532"/>
                  <a:pt x="8957" y="4517"/>
                  <a:pt x="8911" y="4517"/>
                </a:cubicBezTo>
                <a:cubicBezTo>
                  <a:pt x="8855" y="4517"/>
                  <a:pt x="8794" y="4540"/>
                  <a:pt x="8741" y="4592"/>
                </a:cubicBezTo>
                <a:cubicBezTo>
                  <a:pt x="8678" y="4719"/>
                  <a:pt x="8583" y="4814"/>
                  <a:pt x="8488" y="4941"/>
                </a:cubicBezTo>
                <a:cubicBezTo>
                  <a:pt x="8140" y="4592"/>
                  <a:pt x="7760" y="4244"/>
                  <a:pt x="7316" y="3927"/>
                </a:cubicBezTo>
                <a:cubicBezTo>
                  <a:pt x="7253" y="3389"/>
                  <a:pt x="7158" y="2882"/>
                  <a:pt x="7031" y="2407"/>
                </a:cubicBezTo>
                <a:cubicBezTo>
                  <a:pt x="7158" y="2376"/>
                  <a:pt x="7284" y="2376"/>
                  <a:pt x="7411" y="2344"/>
                </a:cubicBezTo>
                <a:cubicBezTo>
                  <a:pt x="7583" y="2326"/>
                  <a:pt x="7747" y="2317"/>
                  <a:pt x="7900" y="2317"/>
                </a:cubicBezTo>
                <a:cubicBezTo>
                  <a:pt x="8564" y="2317"/>
                  <a:pt x="9042" y="2484"/>
                  <a:pt x="9248" y="2819"/>
                </a:cubicBezTo>
                <a:cubicBezTo>
                  <a:pt x="9311" y="2946"/>
                  <a:pt x="9343" y="3104"/>
                  <a:pt x="9343" y="3294"/>
                </a:cubicBezTo>
                <a:cubicBezTo>
                  <a:pt x="9343" y="3389"/>
                  <a:pt x="9406" y="3484"/>
                  <a:pt x="9533" y="3484"/>
                </a:cubicBezTo>
                <a:cubicBezTo>
                  <a:pt x="9545" y="3488"/>
                  <a:pt x="9558" y="3490"/>
                  <a:pt x="9570" y="3490"/>
                </a:cubicBezTo>
                <a:cubicBezTo>
                  <a:pt x="9652" y="3490"/>
                  <a:pt x="9727" y="3404"/>
                  <a:pt x="9755" y="3294"/>
                </a:cubicBezTo>
                <a:cubicBezTo>
                  <a:pt x="9755" y="3041"/>
                  <a:pt x="9691" y="2819"/>
                  <a:pt x="9596" y="2629"/>
                </a:cubicBezTo>
                <a:cubicBezTo>
                  <a:pt x="9307" y="2155"/>
                  <a:pt x="8711" y="1900"/>
                  <a:pt x="7882" y="1900"/>
                </a:cubicBezTo>
                <a:cubicBezTo>
                  <a:pt x="7714" y="1900"/>
                  <a:pt x="7535" y="1911"/>
                  <a:pt x="7348" y="1932"/>
                </a:cubicBezTo>
                <a:cubicBezTo>
                  <a:pt x="7189" y="1964"/>
                  <a:pt x="7063" y="1996"/>
                  <a:pt x="6904" y="2027"/>
                </a:cubicBezTo>
                <a:cubicBezTo>
                  <a:pt x="6841" y="1837"/>
                  <a:pt x="6778" y="1679"/>
                  <a:pt x="6714" y="1489"/>
                </a:cubicBezTo>
                <a:cubicBezTo>
                  <a:pt x="6841" y="1362"/>
                  <a:pt x="6936" y="1172"/>
                  <a:pt x="6936" y="950"/>
                </a:cubicBezTo>
                <a:cubicBezTo>
                  <a:pt x="6936" y="539"/>
                  <a:pt x="6588" y="190"/>
                  <a:pt x="6176" y="190"/>
                </a:cubicBezTo>
                <a:cubicBezTo>
                  <a:pt x="6049" y="190"/>
                  <a:pt x="5923" y="222"/>
                  <a:pt x="5828" y="285"/>
                </a:cubicBezTo>
                <a:cubicBezTo>
                  <a:pt x="5574" y="95"/>
                  <a:pt x="5321" y="0"/>
                  <a:pt x="5036" y="0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45" name="Google Shape;245;p29"/>
          <p:cNvSpPr/>
          <p:nvPr/>
        </p:nvSpPr>
        <p:spPr>
          <a:xfrm>
            <a:off x="8526905" y="3439849"/>
            <a:ext cx="758443" cy="665508"/>
          </a:xfrm>
          <a:custGeom>
            <a:avLst/>
            <a:gdLst/>
            <a:ahLst/>
            <a:cxnLst/>
            <a:rect l="l" t="t" r="r" b="b"/>
            <a:pathLst>
              <a:path w="16975" h="14895" extrusionOk="0">
                <a:moveTo>
                  <a:pt x="8457" y="1"/>
                </a:moveTo>
                <a:cubicBezTo>
                  <a:pt x="7348" y="1"/>
                  <a:pt x="6222" y="251"/>
                  <a:pt x="5162" y="781"/>
                </a:cubicBezTo>
                <a:cubicBezTo>
                  <a:pt x="1489" y="2618"/>
                  <a:pt x="0" y="7083"/>
                  <a:pt x="1837" y="10757"/>
                </a:cubicBezTo>
                <a:cubicBezTo>
                  <a:pt x="3121" y="13371"/>
                  <a:pt x="5752" y="14894"/>
                  <a:pt x="8487" y="14894"/>
                </a:cubicBezTo>
                <a:cubicBezTo>
                  <a:pt x="9596" y="14894"/>
                  <a:pt x="10721" y="14644"/>
                  <a:pt x="11781" y="14114"/>
                </a:cubicBezTo>
                <a:cubicBezTo>
                  <a:pt x="15486" y="12277"/>
                  <a:pt x="16975" y="7812"/>
                  <a:pt x="15138" y="4138"/>
                </a:cubicBezTo>
                <a:cubicBezTo>
                  <a:pt x="13831" y="1524"/>
                  <a:pt x="11194" y="1"/>
                  <a:pt x="8457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46" name="Google Shape;246;p29"/>
          <p:cNvGrpSpPr/>
          <p:nvPr/>
        </p:nvGrpSpPr>
        <p:grpSpPr>
          <a:xfrm>
            <a:off x="8716481" y="3538413"/>
            <a:ext cx="379288" cy="468380"/>
            <a:chOff x="6537362" y="2653809"/>
            <a:chExt cx="284466" cy="351285"/>
          </a:xfrm>
        </p:grpSpPr>
        <p:sp>
          <p:nvSpPr>
            <p:cNvPr id="247" name="Google Shape;247;p29"/>
            <p:cNvSpPr/>
            <p:nvPr/>
          </p:nvSpPr>
          <p:spPr>
            <a:xfrm>
              <a:off x="6581963" y="2698310"/>
              <a:ext cx="195296" cy="306784"/>
            </a:xfrm>
            <a:custGeom>
              <a:avLst/>
              <a:gdLst/>
              <a:ahLst/>
              <a:cxnLst/>
              <a:rect l="l" t="t" r="r" b="b"/>
              <a:pathLst>
                <a:path w="5828" h="9155" extrusionOk="0">
                  <a:moveTo>
                    <a:pt x="2787" y="4119"/>
                  </a:moveTo>
                  <a:cubicBezTo>
                    <a:pt x="2850" y="4119"/>
                    <a:pt x="2914" y="4183"/>
                    <a:pt x="2914" y="4246"/>
                  </a:cubicBezTo>
                  <a:lnTo>
                    <a:pt x="2914" y="4373"/>
                  </a:lnTo>
                  <a:lnTo>
                    <a:pt x="2787" y="4373"/>
                  </a:lnTo>
                  <a:cubicBezTo>
                    <a:pt x="2692" y="4373"/>
                    <a:pt x="2629" y="4341"/>
                    <a:pt x="2629" y="4246"/>
                  </a:cubicBezTo>
                  <a:cubicBezTo>
                    <a:pt x="2629" y="4183"/>
                    <a:pt x="2692" y="4119"/>
                    <a:pt x="2787" y="4119"/>
                  </a:cubicBezTo>
                  <a:close/>
                  <a:moveTo>
                    <a:pt x="2914" y="5608"/>
                  </a:moveTo>
                  <a:cubicBezTo>
                    <a:pt x="3009" y="5608"/>
                    <a:pt x="3104" y="5703"/>
                    <a:pt x="3104" y="5798"/>
                  </a:cubicBezTo>
                  <a:lnTo>
                    <a:pt x="3104" y="6495"/>
                  </a:lnTo>
                  <a:lnTo>
                    <a:pt x="2692" y="6495"/>
                  </a:lnTo>
                  <a:lnTo>
                    <a:pt x="2692" y="5798"/>
                  </a:lnTo>
                  <a:cubicBezTo>
                    <a:pt x="2692" y="5703"/>
                    <a:pt x="2787" y="5608"/>
                    <a:pt x="2914" y="5608"/>
                  </a:cubicBezTo>
                  <a:close/>
                  <a:moveTo>
                    <a:pt x="2945" y="414"/>
                  </a:moveTo>
                  <a:cubicBezTo>
                    <a:pt x="4307" y="446"/>
                    <a:pt x="5415" y="1554"/>
                    <a:pt x="5415" y="2916"/>
                  </a:cubicBezTo>
                  <a:cubicBezTo>
                    <a:pt x="5415" y="3644"/>
                    <a:pt x="5099" y="4341"/>
                    <a:pt x="4529" y="4816"/>
                  </a:cubicBezTo>
                  <a:cubicBezTo>
                    <a:pt x="4054" y="5228"/>
                    <a:pt x="3737" y="5861"/>
                    <a:pt x="3705" y="6495"/>
                  </a:cubicBezTo>
                  <a:lnTo>
                    <a:pt x="3515" y="6495"/>
                  </a:lnTo>
                  <a:lnTo>
                    <a:pt x="3515" y="5798"/>
                  </a:lnTo>
                  <a:cubicBezTo>
                    <a:pt x="3515" y="5640"/>
                    <a:pt x="3452" y="5449"/>
                    <a:pt x="3325" y="5354"/>
                  </a:cubicBezTo>
                  <a:lnTo>
                    <a:pt x="3325" y="4689"/>
                  </a:lnTo>
                  <a:cubicBezTo>
                    <a:pt x="3484" y="4563"/>
                    <a:pt x="3610" y="4373"/>
                    <a:pt x="3610" y="4151"/>
                  </a:cubicBezTo>
                  <a:lnTo>
                    <a:pt x="3610" y="3834"/>
                  </a:lnTo>
                  <a:cubicBezTo>
                    <a:pt x="3610" y="3391"/>
                    <a:pt x="3230" y="3043"/>
                    <a:pt x="2819" y="3043"/>
                  </a:cubicBezTo>
                  <a:lnTo>
                    <a:pt x="2439" y="3043"/>
                  </a:lnTo>
                  <a:cubicBezTo>
                    <a:pt x="2312" y="3043"/>
                    <a:pt x="2217" y="3138"/>
                    <a:pt x="2217" y="3233"/>
                  </a:cubicBezTo>
                  <a:cubicBezTo>
                    <a:pt x="2217" y="3359"/>
                    <a:pt x="2312" y="3454"/>
                    <a:pt x="2439" y="3454"/>
                  </a:cubicBezTo>
                  <a:lnTo>
                    <a:pt x="2819" y="3454"/>
                  </a:lnTo>
                  <a:cubicBezTo>
                    <a:pt x="3009" y="3454"/>
                    <a:pt x="3199" y="3613"/>
                    <a:pt x="3199" y="3834"/>
                  </a:cubicBezTo>
                  <a:lnTo>
                    <a:pt x="3199" y="3898"/>
                  </a:lnTo>
                  <a:cubicBezTo>
                    <a:pt x="3104" y="3803"/>
                    <a:pt x="2945" y="3708"/>
                    <a:pt x="2787" y="3708"/>
                  </a:cubicBezTo>
                  <a:cubicBezTo>
                    <a:pt x="2470" y="3708"/>
                    <a:pt x="2217" y="3961"/>
                    <a:pt x="2217" y="4278"/>
                  </a:cubicBezTo>
                  <a:cubicBezTo>
                    <a:pt x="2217" y="4563"/>
                    <a:pt x="2470" y="4816"/>
                    <a:pt x="2787" y="4816"/>
                  </a:cubicBezTo>
                  <a:lnTo>
                    <a:pt x="2914" y="4816"/>
                  </a:lnTo>
                  <a:lnTo>
                    <a:pt x="2914" y="5196"/>
                  </a:lnTo>
                  <a:cubicBezTo>
                    <a:pt x="2565" y="5196"/>
                    <a:pt x="2312" y="5481"/>
                    <a:pt x="2312" y="5830"/>
                  </a:cubicBezTo>
                  <a:lnTo>
                    <a:pt x="2312" y="6526"/>
                  </a:lnTo>
                  <a:lnTo>
                    <a:pt x="2122" y="6526"/>
                  </a:lnTo>
                  <a:cubicBezTo>
                    <a:pt x="2090" y="5861"/>
                    <a:pt x="1773" y="5259"/>
                    <a:pt x="1267" y="4816"/>
                  </a:cubicBezTo>
                  <a:cubicBezTo>
                    <a:pt x="728" y="4341"/>
                    <a:pt x="412" y="3644"/>
                    <a:pt x="412" y="2916"/>
                  </a:cubicBezTo>
                  <a:cubicBezTo>
                    <a:pt x="412" y="2251"/>
                    <a:pt x="697" y="1618"/>
                    <a:pt x="1172" y="1143"/>
                  </a:cubicBezTo>
                  <a:cubicBezTo>
                    <a:pt x="1647" y="667"/>
                    <a:pt x="2280" y="414"/>
                    <a:pt x="2945" y="414"/>
                  </a:cubicBezTo>
                  <a:close/>
                  <a:moveTo>
                    <a:pt x="3674" y="6906"/>
                  </a:moveTo>
                  <a:lnTo>
                    <a:pt x="3674" y="7223"/>
                  </a:lnTo>
                  <a:lnTo>
                    <a:pt x="2122" y="7223"/>
                  </a:lnTo>
                  <a:lnTo>
                    <a:pt x="2122" y="6906"/>
                  </a:lnTo>
                  <a:close/>
                  <a:moveTo>
                    <a:pt x="3674" y="7635"/>
                  </a:moveTo>
                  <a:lnTo>
                    <a:pt x="3674" y="7920"/>
                  </a:lnTo>
                  <a:lnTo>
                    <a:pt x="2122" y="7920"/>
                  </a:lnTo>
                  <a:lnTo>
                    <a:pt x="2122" y="7635"/>
                  </a:lnTo>
                  <a:close/>
                  <a:moveTo>
                    <a:pt x="3642" y="8331"/>
                  </a:moveTo>
                  <a:cubicBezTo>
                    <a:pt x="3579" y="8585"/>
                    <a:pt x="3357" y="8743"/>
                    <a:pt x="3072" y="8743"/>
                  </a:cubicBezTo>
                  <a:lnTo>
                    <a:pt x="2724" y="8743"/>
                  </a:lnTo>
                  <a:cubicBezTo>
                    <a:pt x="2470" y="8743"/>
                    <a:pt x="2249" y="8585"/>
                    <a:pt x="2154" y="8331"/>
                  </a:cubicBezTo>
                  <a:close/>
                  <a:moveTo>
                    <a:pt x="2837" y="0"/>
                  </a:moveTo>
                  <a:cubicBezTo>
                    <a:pt x="2087" y="0"/>
                    <a:pt x="1399" y="312"/>
                    <a:pt x="855" y="826"/>
                  </a:cubicBezTo>
                  <a:cubicBezTo>
                    <a:pt x="317" y="1396"/>
                    <a:pt x="0" y="2124"/>
                    <a:pt x="0" y="2884"/>
                  </a:cubicBezTo>
                  <a:cubicBezTo>
                    <a:pt x="0" y="3739"/>
                    <a:pt x="348" y="4531"/>
                    <a:pt x="982" y="5101"/>
                  </a:cubicBezTo>
                  <a:cubicBezTo>
                    <a:pt x="1457" y="5513"/>
                    <a:pt x="1710" y="6083"/>
                    <a:pt x="1710" y="6653"/>
                  </a:cubicBezTo>
                  <a:lnTo>
                    <a:pt x="1710" y="8141"/>
                  </a:lnTo>
                  <a:cubicBezTo>
                    <a:pt x="1710" y="8711"/>
                    <a:pt x="2185" y="9155"/>
                    <a:pt x="2724" y="9155"/>
                  </a:cubicBezTo>
                  <a:lnTo>
                    <a:pt x="3072" y="9155"/>
                  </a:lnTo>
                  <a:cubicBezTo>
                    <a:pt x="3642" y="9155"/>
                    <a:pt x="4085" y="8711"/>
                    <a:pt x="4085" y="8141"/>
                  </a:cubicBezTo>
                  <a:lnTo>
                    <a:pt x="4085" y="6685"/>
                  </a:lnTo>
                  <a:cubicBezTo>
                    <a:pt x="4085" y="6083"/>
                    <a:pt x="4339" y="5513"/>
                    <a:pt x="4814" y="5101"/>
                  </a:cubicBezTo>
                  <a:cubicBezTo>
                    <a:pt x="5447" y="4563"/>
                    <a:pt x="5827" y="3739"/>
                    <a:pt x="5827" y="2916"/>
                  </a:cubicBezTo>
                  <a:cubicBezTo>
                    <a:pt x="5827" y="2124"/>
                    <a:pt x="5510" y="1428"/>
                    <a:pt x="4972" y="857"/>
                  </a:cubicBezTo>
                  <a:cubicBezTo>
                    <a:pt x="4434" y="319"/>
                    <a:pt x="3705" y="2"/>
                    <a:pt x="2945" y="2"/>
                  </a:cubicBezTo>
                  <a:cubicBezTo>
                    <a:pt x="2909" y="1"/>
                    <a:pt x="2873" y="0"/>
                    <a:pt x="28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6674283" y="2731284"/>
              <a:ext cx="13806" cy="13806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190" y="0"/>
                  </a:moveTo>
                  <a:cubicBezTo>
                    <a:pt x="95" y="0"/>
                    <a:pt x="0" y="95"/>
                    <a:pt x="0" y="222"/>
                  </a:cubicBezTo>
                  <a:cubicBezTo>
                    <a:pt x="0" y="317"/>
                    <a:pt x="64" y="412"/>
                    <a:pt x="190" y="412"/>
                  </a:cubicBezTo>
                  <a:cubicBezTo>
                    <a:pt x="317" y="412"/>
                    <a:pt x="380" y="317"/>
                    <a:pt x="380" y="222"/>
                  </a:cubicBezTo>
                  <a:cubicBezTo>
                    <a:pt x="412" y="95"/>
                    <a:pt x="317" y="0"/>
                    <a:pt x="1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6699751" y="2738656"/>
              <a:ext cx="44602" cy="63736"/>
            </a:xfrm>
            <a:custGeom>
              <a:avLst/>
              <a:gdLst/>
              <a:ahLst/>
              <a:cxnLst/>
              <a:rect l="l" t="t" r="r" b="b"/>
              <a:pathLst>
                <a:path w="1331" h="1902" extrusionOk="0">
                  <a:moveTo>
                    <a:pt x="218" y="1"/>
                  </a:moveTo>
                  <a:cubicBezTo>
                    <a:pt x="144" y="1"/>
                    <a:pt x="84" y="36"/>
                    <a:pt x="64" y="97"/>
                  </a:cubicBezTo>
                  <a:cubicBezTo>
                    <a:pt x="0" y="192"/>
                    <a:pt x="32" y="319"/>
                    <a:pt x="127" y="382"/>
                  </a:cubicBezTo>
                  <a:cubicBezTo>
                    <a:pt x="602" y="635"/>
                    <a:pt x="919" y="1142"/>
                    <a:pt x="919" y="1712"/>
                  </a:cubicBezTo>
                  <a:cubicBezTo>
                    <a:pt x="919" y="1807"/>
                    <a:pt x="1014" y="1902"/>
                    <a:pt x="1109" y="1902"/>
                  </a:cubicBezTo>
                  <a:cubicBezTo>
                    <a:pt x="1235" y="1902"/>
                    <a:pt x="1330" y="1807"/>
                    <a:pt x="1330" y="1712"/>
                  </a:cubicBezTo>
                  <a:cubicBezTo>
                    <a:pt x="1330" y="1015"/>
                    <a:pt x="950" y="382"/>
                    <a:pt x="349" y="34"/>
                  </a:cubicBezTo>
                  <a:cubicBezTo>
                    <a:pt x="304" y="11"/>
                    <a:pt x="259" y="1"/>
                    <a:pt x="21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6672139" y="2653809"/>
              <a:ext cx="13840" cy="31868"/>
            </a:xfrm>
            <a:custGeom>
              <a:avLst/>
              <a:gdLst/>
              <a:ahLst/>
              <a:cxnLst/>
              <a:rect l="l" t="t" r="r" b="b"/>
              <a:pathLst>
                <a:path w="413" h="951" extrusionOk="0">
                  <a:moveTo>
                    <a:pt x="223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760"/>
                  </a:lnTo>
                  <a:cubicBezTo>
                    <a:pt x="1" y="855"/>
                    <a:pt x="96" y="950"/>
                    <a:pt x="223" y="950"/>
                  </a:cubicBezTo>
                  <a:cubicBezTo>
                    <a:pt x="318" y="950"/>
                    <a:pt x="413" y="855"/>
                    <a:pt x="413" y="760"/>
                  </a:cubicBezTo>
                  <a:lnTo>
                    <a:pt x="413" y="190"/>
                  </a:lnTo>
                  <a:cubicBezTo>
                    <a:pt x="413" y="95"/>
                    <a:pt x="318" y="0"/>
                    <a:pt x="2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6788888" y="2788586"/>
              <a:ext cx="32940" cy="13806"/>
            </a:xfrm>
            <a:custGeom>
              <a:avLst/>
              <a:gdLst/>
              <a:ahLst/>
              <a:cxnLst/>
              <a:rect l="l" t="t" r="r" b="b"/>
              <a:pathLst>
                <a:path w="983" h="412" extrusionOk="0">
                  <a:moveTo>
                    <a:pt x="222" y="0"/>
                  </a:moveTo>
                  <a:cubicBezTo>
                    <a:pt x="96" y="0"/>
                    <a:pt x="0" y="95"/>
                    <a:pt x="0" y="222"/>
                  </a:cubicBezTo>
                  <a:cubicBezTo>
                    <a:pt x="0" y="317"/>
                    <a:pt x="96" y="412"/>
                    <a:pt x="222" y="412"/>
                  </a:cubicBezTo>
                  <a:lnTo>
                    <a:pt x="761" y="412"/>
                  </a:lnTo>
                  <a:cubicBezTo>
                    <a:pt x="887" y="412"/>
                    <a:pt x="982" y="317"/>
                    <a:pt x="982" y="222"/>
                  </a:cubicBezTo>
                  <a:cubicBezTo>
                    <a:pt x="982" y="95"/>
                    <a:pt x="887" y="0"/>
                    <a:pt x="76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6537361" y="2788586"/>
              <a:ext cx="31868" cy="13806"/>
            </a:xfrm>
            <a:custGeom>
              <a:avLst/>
              <a:gdLst/>
              <a:ahLst/>
              <a:cxnLst/>
              <a:rect l="l" t="t" r="r" b="b"/>
              <a:pathLst>
                <a:path w="951" h="412" extrusionOk="0">
                  <a:moveTo>
                    <a:pt x="191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17"/>
                    <a:pt x="96" y="412"/>
                    <a:pt x="191" y="412"/>
                  </a:cubicBezTo>
                  <a:lnTo>
                    <a:pt x="761" y="412"/>
                  </a:lnTo>
                  <a:cubicBezTo>
                    <a:pt x="856" y="412"/>
                    <a:pt x="951" y="317"/>
                    <a:pt x="951" y="222"/>
                  </a:cubicBezTo>
                  <a:cubicBezTo>
                    <a:pt x="951" y="95"/>
                    <a:pt x="856" y="0"/>
                    <a:pt x="76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6754942" y="2871892"/>
              <a:ext cx="27612" cy="27076"/>
            </a:xfrm>
            <a:custGeom>
              <a:avLst/>
              <a:gdLst/>
              <a:ahLst/>
              <a:cxnLst/>
              <a:rect l="l" t="t" r="r" b="b"/>
              <a:pathLst>
                <a:path w="824" h="808" extrusionOk="0">
                  <a:moveTo>
                    <a:pt x="218" y="0"/>
                  </a:moveTo>
                  <a:cubicBezTo>
                    <a:pt x="166" y="0"/>
                    <a:pt x="111" y="16"/>
                    <a:pt x="63" y="48"/>
                  </a:cubicBezTo>
                  <a:cubicBezTo>
                    <a:pt x="0" y="143"/>
                    <a:pt x="0" y="269"/>
                    <a:pt x="63" y="333"/>
                  </a:cubicBezTo>
                  <a:lnTo>
                    <a:pt x="475" y="745"/>
                  </a:lnTo>
                  <a:cubicBezTo>
                    <a:pt x="507" y="776"/>
                    <a:pt x="538" y="808"/>
                    <a:pt x="602" y="808"/>
                  </a:cubicBezTo>
                  <a:cubicBezTo>
                    <a:pt x="665" y="808"/>
                    <a:pt x="728" y="776"/>
                    <a:pt x="760" y="745"/>
                  </a:cubicBezTo>
                  <a:cubicBezTo>
                    <a:pt x="823" y="650"/>
                    <a:pt x="823" y="523"/>
                    <a:pt x="760" y="460"/>
                  </a:cubicBezTo>
                  <a:lnTo>
                    <a:pt x="348" y="48"/>
                  </a:lnTo>
                  <a:cubicBezTo>
                    <a:pt x="317" y="16"/>
                    <a:pt x="269" y="0"/>
                    <a:pt x="21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6576635" y="2693585"/>
              <a:ext cx="27646" cy="26037"/>
            </a:xfrm>
            <a:custGeom>
              <a:avLst/>
              <a:gdLst/>
              <a:ahLst/>
              <a:cxnLst/>
              <a:rect l="l" t="t" r="r" b="b"/>
              <a:pathLst>
                <a:path w="825" h="777" extrusionOk="0">
                  <a:moveTo>
                    <a:pt x="218" y="1"/>
                  </a:moveTo>
                  <a:cubicBezTo>
                    <a:pt x="167" y="1"/>
                    <a:pt x="112" y="17"/>
                    <a:pt x="64" y="48"/>
                  </a:cubicBezTo>
                  <a:cubicBezTo>
                    <a:pt x="1" y="143"/>
                    <a:pt x="1" y="270"/>
                    <a:pt x="64" y="333"/>
                  </a:cubicBezTo>
                  <a:lnTo>
                    <a:pt x="444" y="745"/>
                  </a:lnTo>
                  <a:cubicBezTo>
                    <a:pt x="507" y="777"/>
                    <a:pt x="539" y="777"/>
                    <a:pt x="602" y="777"/>
                  </a:cubicBezTo>
                  <a:cubicBezTo>
                    <a:pt x="666" y="777"/>
                    <a:pt x="697" y="777"/>
                    <a:pt x="761" y="745"/>
                  </a:cubicBezTo>
                  <a:cubicBezTo>
                    <a:pt x="824" y="650"/>
                    <a:pt x="824" y="523"/>
                    <a:pt x="761" y="428"/>
                  </a:cubicBezTo>
                  <a:lnTo>
                    <a:pt x="349" y="48"/>
                  </a:lnTo>
                  <a:cubicBezTo>
                    <a:pt x="317" y="17"/>
                    <a:pt x="270" y="1"/>
                    <a:pt x="21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754942" y="2692815"/>
              <a:ext cx="27612" cy="26808"/>
            </a:xfrm>
            <a:custGeom>
              <a:avLst/>
              <a:gdLst/>
              <a:ahLst/>
              <a:cxnLst/>
              <a:rect l="l" t="t" r="r" b="b"/>
              <a:pathLst>
                <a:path w="824" h="800" extrusionOk="0">
                  <a:moveTo>
                    <a:pt x="606" y="0"/>
                  </a:moveTo>
                  <a:cubicBezTo>
                    <a:pt x="554" y="0"/>
                    <a:pt x="507" y="24"/>
                    <a:pt x="475" y="71"/>
                  </a:cubicBezTo>
                  <a:lnTo>
                    <a:pt x="63" y="451"/>
                  </a:lnTo>
                  <a:cubicBezTo>
                    <a:pt x="0" y="546"/>
                    <a:pt x="0" y="673"/>
                    <a:pt x="63" y="768"/>
                  </a:cubicBezTo>
                  <a:cubicBezTo>
                    <a:pt x="95" y="800"/>
                    <a:pt x="158" y="800"/>
                    <a:pt x="222" y="800"/>
                  </a:cubicBezTo>
                  <a:cubicBezTo>
                    <a:pt x="253" y="800"/>
                    <a:pt x="317" y="800"/>
                    <a:pt x="348" y="768"/>
                  </a:cubicBezTo>
                  <a:lnTo>
                    <a:pt x="760" y="356"/>
                  </a:lnTo>
                  <a:cubicBezTo>
                    <a:pt x="823" y="293"/>
                    <a:pt x="823" y="166"/>
                    <a:pt x="760" y="71"/>
                  </a:cubicBezTo>
                  <a:cubicBezTo>
                    <a:pt x="713" y="24"/>
                    <a:pt x="657" y="0"/>
                    <a:pt x="60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576635" y="2871892"/>
              <a:ext cx="27646" cy="27076"/>
            </a:xfrm>
            <a:custGeom>
              <a:avLst/>
              <a:gdLst/>
              <a:ahLst/>
              <a:cxnLst/>
              <a:rect l="l" t="t" r="r" b="b"/>
              <a:pathLst>
                <a:path w="825" h="808" extrusionOk="0">
                  <a:moveTo>
                    <a:pt x="602" y="0"/>
                  </a:moveTo>
                  <a:cubicBezTo>
                    <a:pt x="547" y="0"/>
                    <a:pt x="492" y="16"/>
                    <a:pt x="444" y="48"/>
                  </a:cubicBezTo>
                  <a:lnTo>
                    <a:pt x="64" y="460"/>
                  </a:lnTo>
                  <a:cubicBezTo>
                    <a:pt x="1" y="523"/>
                    <a:pt x="1" y="650"/>
                    <a:pt x="64" y="745"/>
                  </a:cubicBezTo>
                  <a:cubicBezTo>
                    <a:pt x="96" y="776"/>
                    <a:pt x="159" y="808"/>
                    <a:pt x="222" y="808"/>
                  </a:cubicBezTo>
                  <a:cubicBezTo>
                    <a:pt x="254" y="808"/>
                    <a:pt x="317" y="776"/>
                    <a:pt x="349" y="745"/>
                  </a:cubicBezTo>
                  <a:lnTo>
                    <a:pt x="761" y="333"/>
                  </a:lnTo>
                  <a:cubicBezTo>
                    <a:pt x="824" y="269"/>
                    <a:pt x="824" y="143"/>
                    <a:pt x="761" y="48"/>
                  </a:cubicBezTo>
                  <a:cubicBezTo>
                    <a:pt x="713" y="16"/>
                    <a:pt x="658" y="0"/>
                    <a:pt x="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257" name="Google Shape;257;p29"/>
          <p:cNvSpPr/>
          <p:nvPr/>
        </p:nvSpPr>
        <p:spPr>
          <a:xfrm>
            <a:off x="8075504" y="4658272"/>
            <a:ext cx="755673" cy="665240"/>
          </a:xfrm>
          <a:custGeom>
            <a:avLst/>
            <a:gdLst/>
            <a:ahLst/>
            <a:cxnLst/>
            <a:rect l="l" t="t" r="r" b="b"/>
            <a:pathLst>
              <a:path w="16913" h="14889" extrusionOk="0">
                <a:moveTo>
                  <a:pt x="8457" y="0"/>
                </a:moveTo>
                <a:cubicBezTo>
                  <a:pt x="7518" y="0"/>
                  <a:pt x="6562" y="179"/>
                  <a:pt x="5638" y="556"/>
                </a:cubicBezTo>
                <a:cubicBezTo>
                  <a:pt x="1838" y="2140"/>
                  <a:pt x="1" y="6479"/>
                  <a:pt x="1584" y="10279"/>
                </a:cubicBezTo>
                <a:cubicBezTo>
                  <a:pt x="2759" y="13155"/>
                  <a:pt x="5530" y="14889"/>
                  <a:pt x="8456" y="14889"/>
                </a:cubicBezTo>
                <a:cubicBezTo>
                  <a:pt x="9395" y="14889"/>
                  <a:pt x="10351" y="14710"/>
                  <a:pt x="11275" y="14332"/>
                </a:cubicBezTo>
                <a:cubicBezTo>
                  <a:pt x="15075" y="12749"/>
                  <a:pt x="16912" y="8410"/>
                  <a:pt x="15329" y="4610"/>
                </a:cubicBezTo>
                <a:cubicBezTo>
                  <a:pt x="14154" y="1734"/>
                  <a:pt x="11383" y="0"/>
                  <a:pt x="8457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58" name="Google Shape;258;p29"/>
          <p:cNvGrpSpPr/>
          <p:nvPr/>
        </p:nvGrpSpPr>
        <p:grpSpPr>
          <a:xfrm>
            <a:off x="8283534" y="4756702"/>
            <a:ext cx="339613" cy="468380"/>
            <a:chOff x="6212650" y="3567526"/>
            <a:chExt cx="254710" cy="351285"/>
          </a:xfrm>
        </p:grpSpPr>
        <p:sp>
          <p:nvSpPr>
            <p:cNvPr id="259" name="Google Shape;259;p29"/>
            <p:cNvSpPr/>
            <p:nvPr/>
          </p:nvSpPr>
          <p:spPr>
            <a:xfrm>
              <a:off x="6212650" y="3567526"/>
              <a:ext cx="254710" cy="351285"/>
            </a:xfrm>
            <a:custGeom>
              <a:avLst/>
              <a:gdLst/>
              <a:ahLst/>
              <a:cxnLst/>
              <a:rect l="l" t="t" r="r" b="b"/>
              <a:pathLst>
                <a:path w="7601" h="10483" extrusionOk="0">
                  <a:moveTo>
                    <a:pt x="5036" y="412"/>
                  </a:moveTo>
                  <a:cubicBezTo>
                    <a:pt x="5036" y="475"/>
                    <a:pt x="5004" y="570"/>
                    <a:pt x="4941" y="602"/>
                  </a:cubicBezTo>
                  <a:cubicBezTo>
                    <a:pt x="4751" y="792"/>
                    <a:pt x="4656" y="1045"/>
                    <a:pt x="4656" y="1299"/>
                  </a:cubicBezTo>
                  <a:lnTo>
                    <a:pt x="4656" y="2755"/>
                  </a:lnTo>
                  <a:cubicBezTo>
                    <a:pt x="4656" y="3104"/>
                    <a:pt x="4719" y="3484"/>
                    <a:pt x="4877" y="3832"/>
                  </a:cubicBezTo>
                  <a:lnTo>
                    <a:pt x="5352" y="5036"/>
                  </a:lnTo>
                  <a:lnTo>
                    <a:pt x="2249" y="5036"/>
                  </a:lnTo>
                  <a:lnTo>
                    <a:pt x="2724" y="3832"/>
                  </a:lnTo>
                  <a:cubicBezTo>
                    <a:pt x="2882" y="3484"/>
                    <a:pt x="2945" y="3104"/>
                    <a:pt x="2945" y="2755"/>
                  </a:cubicBezTo>
                  <a:lnTo>
                    <a:pt x="2945" y="1299"/>
                  </a:lnTo>
                  <a:cubicBezTo>
                    <a:pt x="2945" y="1045"/>
                    <a:pt x="2850" y="792"/>
                    <a:pt x="2660" y="602"/>
                  </a:cubicBezTo>
                  <a:cubicBezTo>
                    <a:pt x="2597" y="570"/>
                    <a:pt x="2565" y="475"/>
                    <a:pt x="2565" y="412"/>
                  </a:cubicBezTo>
                  <a:close/>
                  <a:moveTo>
                    <a:pt x="5511" y="5447"/>
                  </a:moveTo>
                  <a:lnTo>
                    <a:pt x="7062" y="9248"/>
                  </a:lnTo>
                  <a:cubicBezTo>
                    <a:pt x="7157" y="9438"/>
                    <a:pt x="7157" y="9659"/>
                    <a:pt x="7031" y="9818"/>
                  </a:cubicBezTo>
                  <a:cubicBezTo>
                    <a:pt x="6904" y="9976"/>
                    <a:pt x="6746" y="10071"/>
                    <a:pt x="6524" y="10071"/>
                  </a:cubicBezTo>
                  <a:lnTo>
                    <a:pt x="1077" y="10071"/>
                  </a:lnTo>
                  <a:cubicBezTo>
                    <a:pt x="887" y="10071"/>
                    <a:pt x="697" y="9976"/>
                    <a:pt x="570" y="9818"/>
                  </a:cubicBezTo>
                  <a:cubicBezTo>
                    <a:pt x="475" y="9691"/>
                    <a:pt x="444" y="9533"/>
                    <a:pt x="475" y="9374"/>
                  </a:cubicBezTo>
                  <a:lnTo>
                    <a:pt x="824" y="9374"/>
                  </a:lnTo>
                  <a:cubicBezTo>
                    <a:pt x="919" y="9374"/>
                    <a:pt x="1014" y="9311"/>
                    <a:pt x="1014" y="9184"/>
                  </a:cubicBezTo>
                  <a:cubicBezTo>
                    <a:pt x="1014" y="9058"/>
                    <a:pt x="919" y="8963"/>
                    <a:pt x="824" y="8963"/>
                  </a:cubicBezTo>
                  <a:lnTo>
                    <a:pt x="634" y="8963"/>
                  </a:lnTo>
                  <a:lnTo>
                    <a:pt x="855" y="8393"/>
                  </a:lnTo>
                  <a:lnTo>
                    <a:pt x="1204" y="8393"/>
                  </a:lnTo>
                  <a:cubicBezTo>
                    <a:pt x="1330" y="8393"/>
                    <a:pt x="1394" y="8298"/>
                    <a:pt x="1394" y="8203"/>
                  </a:cubicBezTo>
                  <a:cubicBezTo>
                    <a:pt x="1394" y="8076"/>
                    <a:pt x="1330" y="7981"/>
                    <a:pt x="1204" y="7981"/>
                  </a:cubicBezTo>
                  <a:lnTo>
                    <a:pt x="1014" y="7981"/>
                  </a:lnTo>
                  <a:lnTo>
                    <a:pt x="1267" y="7411"/>
                  </a:lnTo>
                  <a:lnTo>
                    <a:pt x="1615" y="7411"/>
                  </a:lnTo>
                  <a:cubicBezTo>
                    <a:pt x="1742" y="7411"/>
                    <a:pt x="1805" y="7316"/>
                    <a:pt x="1805" y="7221"/>
                  </a:cubicBezTo>
                  <a:cubicBezTo>
                    <a:pt x="1805" y="7094"/>
                    <a:pt x="1742" y="6999"/>
                    <a:pt x="1615" y="6999"/>
                  </a:cubicBezTo>
                  <a:lnTo>
                    <a:pt x="1425" y="6999"/>
                  </a:lnTo>
                  <a:lnTo>
                    <a:pt x="1647" y="6429"/>
                  </a:lnTo>
                  <a:lnTo>
                    <a:pt x="2027" y="6429"/>
                  </a:lnTo>
                  <a:cubicBezTo>
                    <a:pt x="2154" y="6429"/>
                    <a:pt x="2217" y="6334"/>
                    <a:pt x="2217" y="6239"/>
                  </a:cubicBezTo>
                  <a:cubicBezTo>
                    <a:pt x="2217" y="6112"/>
                    <a:pt x="2154" y="6017"/>
                    <a:pt x="2027" y="6017"/>
                  </a:cubicBezTo>
                  <a:lnTo>
                    <a:pt x="1837" y="6017"/>
                  </a:lnTo>
                  <a:lnTo>
                    <a:pt x="2059" y="5447"/>
                  </a:lnTo>
                  <a:close/>
                  <a:moveTo>
                    <a:pt x="2375" y="0"/>
                  </a:moveTo>
                  <a:cubicBezTo>
                    <a:pt x="2249" y="0"/>
                    <a:pt x="2154" y="95"/>
                    <a:pt x="2154" y="190"/>
                  </a:cubicBezTo>
                  <a:lnTo>
                    <a:pt x="2154" y="412"/>
                  </a:lnTo>
                  <a:cubicBezTo>
                    <a:pt x="2154" y="602"/>
                    <a:pt x="2249" y="760"/>
                    <a:pt x="2375" y="887"/>
                  </a:cubicBezTo>
                  <a:cubicBezTo>
                    <a:pt x="2470" y="1014"/>
                    <a:pt x="2534" y="1140"/>
                    <a:pt x="2534" y="1299"/>
                  </a:cubicBezTo>
                  <a:lnTo>
                    <a:pt x="2534" y="2724"/>
                  </a:lnTo>
                  <a:cubicBezTo>
                    <a:pt x="2534" y="3072"/>
                    <a:pt x="2470" y="3389"/>
                    <a:pt x="2344" y="3674"/>
                  </a:cubicBezTo>
                  <a:lnTo>
                    <a:pt x="1742" y="5162"/>
                  </a:lnTo>
                  <a:lnTo>
                    <a:pt x="127" y="9089"/>
                  </a:lnTo>
                  <a:cubicBezTo>
                    <a:pt x="0" y="9406"/>
                    <a:pt x="32" y="9754"/>
                    <a:pt x="222" y="10039"/>
                  </a:cubicBezTo>
                  <a:cubicBezTo>
                    <a:pt x="412" y="10324"/>
                    <a:pt x="729" y="10483"/>
                    <a:pt x="1077" y="10483"/>
                  </a:cubicBezTo>
                  <a:lnTo>
                    <a:pt x="6524" y="10483"/>
                  </a:lnTo>
                  <a:cubicBezTo>
                    <a:pt x="6872" y="10483"/>
                    <a:pt x="7189" y="10324"/>
                    <a:pt x="7379" y="10039"/>
                  </a:cubicBezTo>
                  <a:cubicBezTo>
                    <a:pt x="7569" y="9754"/>
                    <a:pt x="7601" y="9406"/>
                    <a:pt x="7474" y="9089"/>
                  </a:cubicBezTo>
                  <a:lnTo>
                    <a:pt x="5257" y="3674"/>
                  </a:lnTo>
                  <a:cubicBezTo>
                    <a:pt x="5131" y="3389"/>
                    <a:pt x="5067" y="3072"/>
                    <a:pt x="5067" y="2724"/>
                  </a:cubicBezTo>
                  <a:lnTo>
                    <a:pt x="5067" y="1299"/>
                  </a:lnTo>
                  <a:cubicBezTo>
                    <a:pt x="5067" y="1140"/>
                    <a:pt x="5131" y="1014"/>
                    <a:pt x="5226" y="887"/>
                  </a:cubicBezTo>
                  <a:cubicBezTo>
                    <a:pt x="5352" y="760"/>
                    <a:pt x="5447" y="602"/>
                    <a:pt x="5447" y="412"/>
                  </a:cubicBezTo>
                  <a:lnTo>
                    <a:pt x="5447" y="190"/>
                  </a:lnTo>
                  <a:cubicBezTo>
                    <a:pt x="5447" y="95"/>
                    <a:pt x="5352" y="0"/>
                    <a:pt x="522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414279" y="3868513"/>
              <a:ext cx="15951" cy="14208"/>
            </a:xfrm>
            <a:custGeom>
              <a:avLst/>
              <a:gdLst/>
              <a:ahLst/>
              <a:cxnLst/>
              <a:rect l="l" t="t" r="r" b="b"/>
              <a:pathLst>
                <a:path w="476" h="424" extrusionOk="0">
                  <a:moveTo>
                    <a:pt x="248" y="0"/>
                  </a:moveTo>
                  <a:cubicBezTo>
                    <a:pt x="220" y="0"/>
                    <a:pt x="190" y="4"/>
                    <a:pt x="159" y="12"/>
                  </a:cubicBezTo>
                  <a:cubicBezTo>
                    <a:pt x="64" y="44"/>
                    <a:pt x="0" y="171"/>
                    <a:pt x="64" y="266"/>
                  </a:cubicBezTo>
                  <a:lnTo>
                    <a:pt x="64" y="297"/>
                  </a:lnTo>
                  <a:cubicBezTo>
                    <a:pt x="95" y="361"/>
                    <a:pt x="159" y="424"/>
                    <a:pt x="254" y="424"/>
                  </a:cubicBezTo>
                  <a:cubicBezTo>
                    <a:pt x="285" y="424"/>
                    <a:pt x="285" y="392"/>
                    <a:pt x="317" y="392"/>
                  </a:cubicBezTo>
                  <a:cubicBezTo>
                    <a:pt x="444" y="361"/>
                    <a:pt x="475" y="234"/>
                    <a:pt x="444" y="107"/>
                  </a:cubicBezTo>
                  <a:cubicBezTo>
                    <a:pt x="396" y="36"/>
                    <a:pt x="331" y="0"/>
                    <a:pt x="24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380300" y="3784671"/>
              <a:ext cx="40380" cy="73655"/>
            </a:xfrm>
            <a:custGeom>
              <a:avLst/>
              <a:gdLst/>
              <a:ahLst/>
              <a:cxnLst/>
              <a:rect l="l" t="t" r="r" b="b"/>
              <a:pathLst>
                <a:path w="1205" h="2198" extrusionOk="0">
                  <a:moveTo>
                    <a:pt x="231" y="1"/>
                  </a:moveTo>
                  <a:cubicBezTo>
                    <a:pt x="206" y="1"/>
                    <a:pt x="182" y="5"/>
                    <a:pt x="159" y="12"/>
                  </a:cubicBezTo>
                  <a:cubicBezTo>
                    <a:pt x="64" y="76"/>
                    <a:pt x="1" y="171"/>
                    <a:pt x="64" y="297"/>
                  </a:cubicBezTo>
                  <a:lnTo>
                    <a:pt x="793" y="2071"/>
                  </a:lnTo>
                  <a:cubicBezTo>
                    <a:pt x="824" y="2166"/>
                    <a:pt x="888" y="2198"/>
                    <a:pt x="983" y="2198"/>
                  </a:cubicBezTo>
                  <a:lnTo>
                    <a:pt x="1046" y="2198"/>
                  </a:lnTo>
                  <a:cubicBezTo>
                    <a:pt x="1141" y="2134"/>
                    <a:pt x="1204" y="2008"/>
                    <a:pt x="1173" y="1913"/>
                  </a:cubicBezTo>
                  <a:lnTo>
                    <a:pt x="444" y="139"/>
                  </a:lnTo>
                  <a:cubicBezTo>
                    <a:pt x="396" y="42"/>
                    <a:pt x="311" y="1"/>
                    <a:pt x="23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262" name="Google Shape;262;p29"/>
          <p:cNvSpPr/>
          <p:nvPr/>
        </p:nvSpPr>
        <p:spPr>
          <a:xfrm>
            <a:off x="3360825" y="4658272"/>
            <a:ext cx="755628" cy="665240"/>
          </a:xfrm>
          <a:custGeom>
            <a:avLst/>
            <a:gdLst/>
            <a:ahLst/>
            <a:cxnLst/>
            <a:rect l="l" t="t" r="r" b="b"/>
            <a:pathLst>
              <a:path w="16912" h="14889" extrusionOk="0">
                <a:moveTo>
                  <a:pt x="8468" y="0"/>
                </a:moveTo>
                <a:cubicBezTo>
                  <a:pt x="5548" y="0"/>
                  <a:pt x="2758" y="1734"/>
                  <a:pt x="1584" y="4610"/>
                </a:cubicBezTo>
                <a:cubicBezTo>
                  <a:pt x="1" y="8410"/>
                  <a:pt x="1837" y="12749"/>
                  <a:pt x="5638" y="14332"/>
                </a:cubicBezTo>
                <a:cubicBezTo>
                  <a:pt x="6562" y="14710"/>
                  <a:pt x="7517" y="14889"/>
                  <a:pt x="8457" y="14889"/>
                </a:cubicBezTo>
                <a:cubicBezTo>
                  <a:pt x="11383" y="14889"/>
                  <a:pt x="14154" y="13155"/>
                  <a:pt x="15328" y="10279"/>
                </a:cubicBezTo>
                <a:cubicBezTo>
                  <a:pt x="16912" y="6479"/>
                  <a:pt x="15075" y="2140"/>
                  <a:pt x="11275" y="556"/>
                </a:cubicBezTo>
                <a:cubicBezTo>
                  <a:pt x="10358" y="179"/>
                  <a:pt x="9407" y="0"/>
                  <a:pt x="8468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63" name="Google Shape;263;p29"/>
          <p:cNvGrpSpPr/>
          <p:nvPr/>
        </p:nvGrpSpPr>
        <p:grpSpPr>
          <a:xfrm>
            <a:off x="3530609" y="4756702"/>
            <a:ext cx="475484" cy="468380"/>
            <a:chOff x="2647956" y="3567526"/>
            <a:chExt cx="356613" cy="351285"/>
          </a:xfrm>
        </p:grpSpPr>
        <p:sp>
          <p:nvSpPr>
            <p:cNvPr id="264" name="Google Shape;264;p29"/>
            <p:cNvSpPr/>
            <p:nvPr/>
          </p:nvSpPr>
          <p:spPr>
            <a:xfrm>
              <a:off x="2647956" y="3567526"/>
              <a:ext cx="356613" cy="351285"/>
            </a:xfrm>
            <a:custGeom>
              <a:avLst/>
              <a:gdLst/>
              <a:ahLst/>
              <a:cxnLst/>
              <a:rect l="l" t="t" r="r" b="b"/>
              <a:pathLst>
                <a:path w="10642" h="10483" extrusionOk="0">
                  <a:moveTo>
                    <a:pt x="5606" y="412"/>
                  </a:moveTo>
                  <a:cubicBezTo>
                    <a:pt x="5701" y="412"/>
                    <a:pt x="5796" y="507"/>
                    <a:pt x="5796" y="602"/>
                  </a:cubicBezTo>
                  <a:lnTo>
                    <a:pt x="5796" y="1299"/>
                  </a:lnTo>
                  <a:lnTo>
                    <a:pt x="3674" y="1299"/>
                  </a:lnTo>
                  <a:lnTo>
                    <a:pt x="3674" y="602"/>
                  </a:lnTo>
                  <a:cubicBezTo>
                    <a:pt x="3674" y="507"/>
                    <a:pt x="3769" y="412"/>
                    <a:pt x="3864" y="412"/>
                  </a:cubicBezTo>
                  <a:close/>
                  <a:moveTo>
                    <a:pt x="3073" y="1995"/>
                  </a:moveTo>
                  <a:cubicBezTo>
                    <a:pt x="3168" y="1995"/>
                    <a:pt x="3263" y="2090"/>
                    <a:pt x="3263" y="2217"/>
                  </a:cubicBezTo>
                  <a:lnTo>
                    <a:pt x="3263" y="2724"/>
                  </a:lnTo>
                  <a:lnTo>
                    <a:pt x="381" y="2724"/>
                  </a:lnTo>
                  <a:lnTo>
                    <a:pt x="381" y="2217"/>
                  </a:lnTo>
                  <a:cubicBezTo>
                    <a:pt x="381" y="2090"/>
                    <a:pt x="476" y="1995"/>
                    <a:pt x="603" y="1995"/>
                  </a:cubicBezTo>
                  <a:close/>
                  <a:moveTo>
                    <a:pt x="8156" y="3908"/>
                  </a:moveTo>
                  <a:cubicBezTo>
                    <a:pt x="8213" y="3908"/>
                    <a:pt x="8272" y="3914"/>
                    <a:pt x="8330" y="3927"/>
                  </a:cubicBezTo>
                  <a:cubicBezTo>
                    <a:pt x="8361" y="4212"/>
                    <a:pt x="8266" y="4497"/>
                    <a:pt x="8076" y="4687"/>
                  </a:cubicBezTo>
                  <a:cubicBezTo>
                    <a:pt x="7900" y="4864"/>
                    <a:pt x="7683" y="4960"/>
                    <a:pt x="7459" y="4960"/>
                  </a:cubicBezTo>
                  <a:cubicBezTo>
                    <a:pt x="7401" y="4960"/>
                    <a:pt x="7343" y="4954"/>
                    <a:pt x="7285" y="4941"/>
                  </a:cubicBezTo>
                  <a:cubicBezTo>
                    <a:pt x="7253" y="4656"/>
                    <a:pt x="7348" y="4371"/>
                    <a:pt x="7538" y="4181"/>
                  </a:cubicBezTo>
                  <a:cubicBezTo>
                    <a:pt x="7714" y="4004"/>
                    <a:pt x="7931" y="3908"/>
                    <a:pt x="8156" y="3908"/>
                  </a:cubicBezTo>
                  <a:close/>
                  <a:moveTo>
                    <a:pt x="5796" y="1710"/>
                  </a:moveTo>
                  <a:lnTo>
                    <a:pt x="5796" y="5289"/>
                  </a:lnTo>
                  <a:cubicBezTo>
                    <a:pt x="5448" y="5352"/>
                    <a:pt x="5100" y="5511"/>
                    <a:pt x="4814" y="5796"/>
                  </a:cubicBezTo>
                  <a:cubicBezTo>
                    <a:pt x="4276" y="6302"/>
                    <a:pt x="4086" y="7094"/>
                    <a:pt x="4403" y="7791"/>
                  </a:cubicBezTo>
                  <a:lnTo>
                    <a:pt x="4529" y="8107"/>
                  </a:lnTo>
                  <a:cubicBezTo>
                    <a:pt x="4624" y="8329"/>
                    <a:pt x="4719" y="8551"/>
                    <a:pt x="4846" y="8773"/>
                  </a:cubicBezTo>
                  <a:lnTo>
                    <a:pt x="3674" y="8773"/>
                  </a:lnTo>
                  <a:lnTo>
                    <a:pt x="3674" y="1710"/>
                  </a:lnTo>
                  <a:close/>
                  <a:moveTo>
                    <a:pt x="3263" y="3135"/>
                  </a:moveTo>
                  <a:lnTo>
                    <a:pt x="3263" y="9881"/>
                  </a:lnTo>
                  <a:cubicBezTo>
                    <a:pt x="3263" y="9976"/>
                    <a:pt x="3168" y="10071"/>
                    <a:pt x="3041" y="10071"/>
                  </a:cubicBezTo>
                  <a:lnTo>
                    <a:pt x="603" y="10071"/>
                  </a:lnTo>
                  <a:cubicBezTo>
                    <a:pt x="476" y="10071"/>
                    <a:pt x="381" y="10008"/>
                    <a:pt x="381" y="9881"/>
                  </a:cubicBezTo>
                  <a:lnTo>
                    <a:pt x="381" y="9343"/>
                  </a:lnTo>
                  <a:lnTo>
                    <a:pt x="1964" y="9343"/>
                  </a:lnTo>
                  <a:cubicBezTo>
                    <a:pt x="2059" y="9343"/>
                    <a:pt x="2154" y="9279"/>
                    <a:pt x="2154" y="9153"/>
                  </a:cubicBezTo>
                  <a:cubicBezTo>
                    <a:pt x="2154" y="9026"/>
                    <a:pt x="2059" y="8931"/>
                    <a:pt x="1964" y="8931"/>
                  </a:cubicBezTo>
                  <a:lnTo>
                    <a:pt x="381" y="8931"/>
                  </a:lnTo>
                  <a:lnTo>
                    <a:pt x="381" y="3135"/>
                  </a:lnTo>
                  <a:close/>
                  <a:moveTo>
                    <a:pt x="5068" y="9184"/>
                  </a:moveTo>
                  <a:cubicBezTo>
                    <a:pt x="5226" y="9406"/>
                    <a:pt x="5353" y="9628"/>
                    <a:pt x="5543" y="9849"/>
                  </a:cubicBezTo>
                  <a:cubicBezTo>
                    <a:pt x="5543" y="9881"/>
                    <a:pt x="5575" y="9913"/>
                    <a:pt x="5575" y="9913"/>
                  </a:cubicBezTo>
                  <a:lnTo>
                    <a:pt x="5701" y="10071"/>
                  </a:lnTo>
                  <a:lnTo>
                    <a:pt x="3864" y="10071"/>
                  </a:lnTo>
                  <a:cubicBezTo>
                    <a:pt x="3769" y="10071"/>
                    <a:pt x="3674" y="10008"/>
                    <a:pt x="3674" y="9881"/>
                  </a:cubicBezTo>
                  <a:lnTo>
                    <a:pt x="3674" y="9184"/>
                  </a:lnTo>
                  <a:close/>
                  <a:moveTo>
                    <a:pt x="8669" y="5699"/>
                  </a:moveTo>
                  <a:cubicBezTo>
                    <a:pt x="9013" y="5699"/>
                    <a:pt x="9357" y="5826"/>
                    <a:pt x="9628" y="6081"/>
                  </a:cubicBezTo>
                  <a:cubicBezTo>
                    <a:pt x="10040" y="6492"/>
                    <a:pt x="10198" y="7094"/>
                    <a:pt x="9945" y="7632"/>
                  </a:cubicBezTo>
                  <a:lnTo>
                    <a:pt x="9818" y="7949"/>
                  </a:lnTo>
                  <a:cubicBezTo>
                    <a:pt x="9565" y="8551"/>
                    <a:pt x="9248" y="9121"/>
                    <a:pt x="8868" y="9596"/>
                  </a:cubicBezTo>
                  <a:cubicBezTo>
                    <a:pt x="8836" y="9628"/>
                    <a:pt x="8836" y="9659"/>
                    <a:pt x="8805" y="9659"/>
                  </a:cubicBezTo>
                  <a:lnTo>
                    <a:pt x="8710" y="9818"/>
                  </a:lnTo>
                  <a:cubicBezTo>
                    <a:pt x="8551" y="9976"/>
                    <a:pt x="8361" y="10071"/>
                    <a:pt x="8140" y="10071"/>
                  </a:cubicBezTo>
                  <a:cubicBezTo>
                    <a:pt x="7950" y="10071"/>
                    <a:pt x="7760" y="10008"/>
                    <a:pt x="7633" y="9849"/>
                  </a:cubicBezTo>
                  <a:cubicBezTo>
                    <a:pt x="7538" y="9786"/>
                    <a:pt x="7443" y="9754"/>
                    <a:pt x="7348" y="9754"/>
                  </a:cubicBezTo>
                  <a:cubicBezTo>
                    <a:pt x="7253" y="9754"/>
                    <a:pt x="7158" y="9786"/>
                    <a:pt x="7095" y="9849"/>
                  </a:cubicBezTo>
                  <a:cubicBezTo>
                    <a:pt x="6968" y="10008"/>
                    <a:pt x="6778" y="10071"/>
                    <a:pt x="6588" y="10071"/>
                  </a:cubicBezTo>
                  <a:cubicBezTo>
                    <a:pt x="6366" y="10071"/>
                    <a:pt x="6176" y="9976"/>
                    <a:pt x="6018" y="9818"/>
                  </a:cubicBezTo>
                  <a:lnTo>
                    <a:pt x="5923" y="9659"/>
                  </a:lnTo>
                  <a:cubicBezTo>
                    <a:pt x="5891" y="9659"/>
                    <a:pt x="5891" y="9628"/>
                    <a:pt x="5860" y="9596"/>
                  </a:cubicBezTo>
                  <a:cubicBezTo>
                    <a:pt x="5765" y="9469"/>
                    <a:pt x="5638" y="9343"/>
                    <a:pt x="5543" y="9184"/>
                  </a:cubicBezTo>
                  <a:lnTo>
                    <a:pt x="5955" y="9184"/>
                  </a:lnTo>
                  <a:cubicBezTo>
                    <a:pt x="6081" y="9184"/>
                    <a:pt x="6176" y="9089"/>
                    <a:pt x="6176" y="8994"/>
                  </a:cubicBezTo>
                  <a:cubicBezTo>
                    <a:pt x="6176" y="8868"/>
                    <a:pt x="6081" y="8773"/>
                    <a:pt x="5955" y="8773"/>
                  </a:cubicBezTo>
                  <a:lnTo>
                    <a:pt x="5290" y="8773"/>
                  </a:lnTo>
                  <a:cubicBezTo>
                    <a:pt x="5163" y="8519"/>
                    <a:pt x="5005" y="8234"/>
                    <a:pt x="4909" y="7949"/>
                  </a:cubicBezTo>
                  <a:lnTo>
                    <a:pt x="4751" y="7632"/>
                  </a:lnTo>
                  <a:cubicBezTo>
                    <a:pt x="4529" y="7094"/>
                    <a:pt x="4656" y="6492"/>
                    <a:pt x="5100" y="6081"/>
                  </a:cubicBezTo>
                  <a:cubicBezTo>
                    <a:pt x="5371" y="5826"/>
                    <a:pt x="5715" y="5699"/>
                    <a:pt x="6059" y="5699"/>
                  </a:cubicBezTo>
                  <a:cubicBezTo>
                    <a:pt x="6357" y="5699"/>
                    <a:pt x="6655" y="5795"/>
                    <a:pt x="6905" y="5986"/>
                  </a:cubicBezTo>
                  <a:lnTo>
                    <a:pt x="7190" y="6239"/>
                  </a:lnTo>
                  <a:cubicBezTo>
                    <a:pt x="7221" y="6271"/>
                    <a:pt x="7285" y="6302"/>
                    <a:pt x="7348" y="6302"/>
                  </a:cubicBezTo>
                  <a:cubicBezTo>
                    <a:pt x="7443" y="6302"/>
                    <a:pt x="7475" y="6271"/>
                    <a:pt x="7538" y="6239"/>
                  </a:cubicBezTo>
                  <a:lnTo>
                    <a:pt x="7823" y="5986"/>
                  </a:lnTo>
                  <a:cubicBezTo>
                    <a:pt x="8073" y="5795"/>
                    <a:pt x="8371" y="5699"/>
                    <a:pt x="8669" y="5699"/>
                  </a:cubicBezTo>
                  <a:close/>
                  <a:moveTo>
                    <a:pt x="3864" y="0"/>
                  </a:moveTo>
                  <a:cubicBezTo>
                    <a:pt x="3548" y="0"/>
                    <a:pt x="3263" y="285"/>
                    <a:pt x="3263" y="602"/>
                  </a:cubicBezTo>
                  <a:lnTo>
                    <a:pt x="3263" y="1647"/>
                  </a:lnTo>
                  <a:cubicBezTo>
                    <a:pt x="3199" y="1615"/>
                    <a:pt x="3136" y="1615"/>
                    <a:pt x="3041" y="1615"/>
                  </a:cubicBezTo>
                  <a:lnTo>
                    <a:pt x="603" y="1615"/>
                  </a:lnTo>
                  <a:cubicBezTo>
                    <a:pt x="254" y="1615"/>
                    <a:pt x="1" y="1869"/>
                    <a:pt x="1" y="2217"/>
                  </a:cubicBezTo>
                  <a:lnTo>
                    <a:pt x="1" y="9881"/>
                  </a:lnTo>
                  <a:cubicBezTo>
                    <a:pt x="1" y="10229"/>
                    <a:pt x="254" y="10483"/>
                    <a:pt x="603" y="10483"/>
                  </a:cubicBezTo>
                  <a:lnTo>
                    <a:pt x="3073" y="10483"/>
                  </a:lnTo>
                  <a:cubicBezTo>
                    <a:pt x="3231" y="10483"/>
                    <a:pt x="3358" y="10419"/>
                    <a:pt x="3484" y="10324"/>
                  </a:cubicBezTo>
                  <a:cubicBezTo>
                    <a:pt x="3579" y="10419"/>
                    <a:pt x="3738" y="10483"/>
                    <a:pt x="3896" y="10483"/>
                  </a:cubicBezTo>
                  <a:lnTo>
                    <a:pt x="5606" y="10483"/>
                  </a:lnTo>
                  <a:cubicBezTo>
                    <a:pt x="5765" y="10483"/>
                    <a:pt x="5891" y="10419"/>
                    <a:pt x="6018" y="10324"/>
                  </a:cubicBezTo>
                  <a:cubicBezTo>
                    <a:pt x="6176" y="10451"/>
                    <a:pt x="6398" y="10483"/>
                    <a:pt x="6588" y="10483"/>
                  </a:cubicBezTo>
                  <a:cubicBezTo>
                    <a:pt x="6873" y="10483"/>
                    <a:pt x="7158" y="10388"/>
                    <a:pt x="7348" y="10198"/>
                  </a:cubicBezTo>
                  <a:cubicBezTo>
                    <a:pt x="7570" y="10388"/>
                    <a:pt x="7855" y="10483"/>
                    <a:pt x="8140" y="10483"/>
                  </a:cubicBezTo>
                  <a:cubicBezTo>
                    <a:pt x="8488" y="10483"/>
                    <a:pt x="8805" y="10324"/>
                    <a:pt x="9026" y="10071"/>
                  </a:cubicBezTo>
                  <a:lnTo>
                    <a:pt x="9121" y="9913"/>
                  </a:lnTo>
                  <a:cubicBezTo>
                    <a:pt x="9153" y="9913"/>
                    <a:pt x="9185" y="9881"/>
                    <a:pt x="9185" y="9849"/>
                  </a:cubicBezTo>
                  <a:cubicBezTo>
                    <a:pt x="9597" y="9343"/>
                    <a:pt x="9945" y="8741"/>
                    <a:pt x="10198" y="8107"/>
                  </a:cubicBezTo>
                  <a:lnTo>
                    <a:pt x="10325" y="7791"/>
                  </a:lnTo>
                  <a:cubicBezTo>
                    <a:pt x="10642" y="7094"/>
                    <a:pt x="10452" y="6302"/>
                    <a:pt x="9913" y="5796"/>
                  </a:cubicBezTo>
                  <a:cubicBezTo>
                    <a:pt x="9597" y="5479"/>
                    <a:pt x="9185" y="5321"/>
                    <a:pt x="8741" y="5289"/>
                  </a:cubicBezTo>
                  <a:cubicBezTo>
                    <a:pt x="8330" y="5289"/>
                    <a:pt x="7886" y="5416"/>
                    <a:pt x="7570" y="5669"/>
                  </a:cubicBezTo>
                  <a:lnTo>
                    <a:pt x="7538" y="5701"/>
                  </a:lnTo>
                  <a:cubicBezTo>
                    <a:pt x="7506" y="5606"/>
                    <a:pt x="7475" y="5479"/>
                    <a:pt x="7443" y="5384"/>
                  </a:cubicBezTo>
                  <a:cubicBezTo>
                    <a:pt x="7791" y="5384"/>
                    <a:pt x="8108" y="5226"/>
                    <a:pt x="8361" y="5004"/>
                  </a:cubicBezTo>
                  <a:cubicBezTo>
                    <a:pt x="8678" y="4656"/>
                    <a:pt x="8805" y="4149"/>
                    <a:pt x="8678" y="3706"/>
                  </a:cubicBezTo>
                  <a:cubicBezTo>
                    <a:pt x="8646" y="3642"/>
                    <a:pt x="8615" y="3579"/>
                    <a:pt x="8551" y="3547"/>
                  </a:cubicBezTo>
                  <a:cubicBezTo>
                    <a:pt x="8431" y="3515"/>
                    <a:pt x="8308" y="3499"/>
                    <a:pt x="8187" y="3499"/>
                  </a:cubicBezTo>
                  <a:cubicBezTo>
                    <a:pt x="7831" y="3499"/>
                    <a:pt x="7489" y="3636"/>
                    <a:pt x="7253" y="3896"/>
                  </a:cubicBezTo>
                  <a:cubicBezTo>
                    <a:pt x="7063" y="4086"/>
                    <a:pt x="6936" y="4307"/>
                    <a:pt x="6873" y="4561"/>
                  </a:cubicBezTo>
                  <a:cubicBezTo>
                    <a:pt x="6847" y="4547"/>
                    <a:pt x="6815" y="4540"/>
                    <a:pt x="6782" y="4540"/>
                  </a:cubicBezTo>
                  <a:cubicBezTo>
                    <a:pt x="6736" y="4540"/>
                    <a:pt x="6688" y="4555"/>
                    <a:pt x="6651" y="4592"/>
                  </a:cubicBezTo>
                  <a:cubicBezTo>
                    <a:pt x="6588" y="4656"/>
                    <a:pt x="6588" y="4814"/>
                    <a:pt x="6651" y="4877"/>
                  </a:cubicBezTo>
                  <a:cubicBezTo>
                    <a:pt x="6873" y="5099"/>
                    <a:pt x="7031" y="5352"/>
                    <a:pt x="7095" y="5637"/>
                  </a:cubicBezTo>
                  <a:cubicBezTo>
                    <a:pt x="6841" y="5447"/>
                    <a:pt x="6525" y="5321"/>
                    <a:pt x="6208" y="5289"/>
                  </a:cubicBezTo>
                  <a:lnTo>
                    <a:pt x="6208" y="602"/>
                  </a:lnTo>
                  <a:cubicBezTo>
                    <a:pt x="6208" y="285"/>
                    <a:pt x="5923" y="0"/>
                    <a:pt x="560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2730726" y="3866770"/>
              <a:ext cx="13840" cy="13840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223" y="1"/>
                  </a:moveTo>
                  <a:cubicBezTo>
                    <a:pt x="159" y="1"/>
                    <a:pt x="128" y="33"/>
                    <a:pt x="64" y="64"/>
                  </a:cubicBezTo>
                  <a:cubicBezTo>
                    <a:pt x="33" y="128"/>
                    <a:pt x="1" y="159"/>
                    <a:pt x="1" y="223"/>
                  </a:cubicBezTo>
                  <a:cubicBezTo>
                    <a:pt x="1" y="286"/>
                    <a:pt x="33" y="318"/>
                    <a:pt x="64" y="381"/>
                  </a:cubicBezTo>
                  <a:cubicBezTo>
                    <a:pt x="128" y="413"/>
                    <a:pt x="159" y="413"/>
                    <a:pt x="223" y="413"/>
                  </a:cubicBezTo>
                  <a:cubicBezTo>
                    <a:pt x="286" y="413"/>
                    <a:pt x="318" y="413"/>
                    <a:pt x="381" y="381"/>
                  </a:cubicBezTo>
                  <a:cubicBezTo>
                    <a:pt x="413" y="318"/>
                    <a:pt x="413" y="286"/>
                    <a:pt x="413" y="223"/>
                  </a:cubicBezTo>
                  <a:cubicBezTo>
                    <a:pt x="413" y="159"/>
                    <a:pt x="413" y="128"/>
                    <a:pt x="381" y="64"/>
                  </a:cubicBezTo>
                  <a:cubicBezTo>
                    <a:pt x="318" y="33"/>
                    <a:pt x="286" y="1"/>
                    <a:pt x="22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2677680" y="3796734"/>
              <a:ext cx="62630" cy="13840"/>
            </a:xfrm>
            <a:custGeom>
              <a:avLst/>
              <a:gdLst/>
              <a:ahLst/>
              <a:cxnLst/>
              <a:rect l="l" t="t" r="r" b="b"/>
              <a:pathLst>
                <a:path w="1869" h="413" extrusionOk="0">
                  <a:moveTo>
                    <a:pt x="222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317"/>
                    <a:pt x="96" y="412"/>
                    <a:pt x="222" y="412"/>
                  </a:cubicBezTo>
                  <a:lnTo>
                    <a:pt x="1679" y="412"/>
                  </a:lnTo>
                  <a:cubicBezTo>
                    <a:pt x="1806" y="412"/>
                    <a:pt x="1869" y="317"/>
                    <a:pt x="1869" y="191"/>
                  </a:cubicBezTo>
                  <a:cubicBezTo>
                    <a:pt x="1869" y="64"/>
                    <a:pt x="1806" y="1"/>
                    <a:pt x="167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2677680" y="3762789"/>
              <a:ext cx="62630" cy="13840"/>
            </a:xfrm>
            <a:custGeom>
              <a:avLst/>
              <a:gdLst/>
              <a:ahLst/>
              <a:cxnLst/>
              <a:rect l="l" t="t" r="r" b="b"/>
              <a:pathLst>
                <a:path w="1869" h="413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cubicBezTo>
                    <a:pt x="1" y="349"/>
                    <a:pt x="96" y="412"/>
                    <a:pt x="222" y="412"/>
                  </a:cubicBezTo>
                  <a:lnTo>
                    <a:pt x="1679" y="412"/>
                  </a:lnTo>
                  <a:cubicBezTo>
                    <a:pt x="1806" y="412"/>
                    <a:pt x="1869" y="349"/>
                    <a:pt x="1869" y="222"/>
                  </a:cubicBezTo>
                  <a:cubicBezTo>
                    <a:pt x="1869" y="95"/>
                    <a:pt x="1806" y="0"/>
                    <a:pt x="167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2677680" y="3729882"/>
              <a:ext cx="62630" cy="13840"/>
            </a:xfrm>
            <a:custGeom>
              <a:avLst/>
              <a:gdLst/>
              <a:ahLst/>
              <a:cxnLst/>
              <a:rect l="l" t="t" r="r" b="b"/>
              <a:pathLst>
                <a:path w="1869" h="413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12"/>
                    <a:pt x="222" y="412"/>
                  </a:cubicBezTo>
                  <a:lnTo>
                    <a:pt x="1679" y="412"/>
                  </a:lnTo>
                  <a:cubicBezTo>
                    <a:pt x="1806" y="412"/>
                    <a:pt x="1869" y="317"/>
                    <a:pt x="1869" y="222"/>
                  </a:cubicBezTo>
                  <a:cubicBezTo>
                    <a:pt x="1869" y="96"/>
                    <a:pt x="1806" y="1"/>
                    <a:pt x="167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270" name="Google Shape;270;p29"/>
          <p:cNvSpPr txBox="1"/>
          <p:nvPr/>
        </p:nvSpPr>
        <p:spPr>
          <a:xfrm>
            <a:off x="221317" y="4756702"/>
            <a:ext cx="2514234" cy="154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выступает не в роли источника информации, а в роли консультанта 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270222" y="3470235"/>
            <a:ext cx="2238151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9793613" y="3430387"/>
            <a:ext cx="2116087" cy="60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задания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9413866" y="4775146"/>
            <a:ext cx="2875579" cy="137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обучении (индивидуальный,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дифференцируемый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  <a:endParaRPr sz="1600" dirty="0">
              <a:solidFill>
                <a:schemeClr val="tx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204194" y="1174701"/>
            <a:ext cx="2301490" cy="15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разных форм организации деятельности учащихся 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9593317" y="1009676"/>
            <a:ext cx="2516681" cy="18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документооборот – не дань моде, а показатель ответственности реалиям.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4442220" y="3375993"/>
            <a:ext cx="1592545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Englebert"/>
              </a:rPr>
              <a:t>Современно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Englebert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  <a:sym typeface="Englebert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6259565" y="3375993"/>
            <a:ext cx="14764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Englebert"/>
              </a:rPr>
              <a:t>Будущее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  <a:sym typeface="Englebert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9531519" y="1683401"/>
            <a:ext cx="32799" cy="803748"/>
          </a:xfrm>
          <a:custGeom>
            <a:avLst/>
            <a:gdLst/>
            <a:ahLst/>
            <a:cxnLst/>
            <a:rect l="l" t="t" r="r" b="b"/>
            <a:pathLst>
              <a:path w="1901" h="17989" extrusionOk="0">
                <a:moveTo>
                  <a:pt x="0" y="0"/>
                </a:moveTo>
                <a:lnTo>
                  <a:pt x="0" y="17988"/>
                </a:lnTo>
                <a:lnTo>
                  <a:pt x="1900" y="17988"/>
                </a:lnTo>
                <a:lnTo>
                  <a:pt x="19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9531519" y="5094886"/>
            <a:ext cx="32799" cy="803748"/>
          </a:xfrm>
          <a:custGeom>
            <a:avLst/>
            <a:gdLst/>
            <a:ahLst/>
            <a:cxnLst/>
            <a:rect l="l" t="t" r="r" b="b"/>
            <a:pathLst>
              <a:path w="1901" h="17989" extrusionOk="0">
                <a:moveTo>
                  <a:pt x="0" y="0"/>
                </a:moveTo>
                <a:lnTo>
                  <a:pt x="0" y="17988"/>
                </a:lnTo>
                <a:lnTo>
                  <a:pt x="1900" y="17988"/>
                </a:lnTo>
                <a:lnTo>
                  <a:pt x="19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9531519" y="3370020"/>
            <a:ext cx="32799" cy="805179"/>
          </a:xfrm>
          <a:custGeom>
            <a:avLst/>
            <a:gdLst/>
            <a:ahLst/>
            <a:cxnLst/>
            <a:rect l="l" t="t" r="r" b="b"/>
            <a:pathLst>
              <a:path w="1901" h="18021" extrusionOk="0">
                <a:moveTo>
                  <a:pt x="0" y="1"/>
                </a:moveTo>
                <a:lnTo>
                  <a:pt x="0" y="18020"/>
                </a:lnTo>
                <a:lnTo>
                  <a:pt x="1900" y="18020"/>
                </a:lnTo>
                <a:lnTo>
                  <a:pt x="19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34435" y="520404"/>
            <a:ext cx="5772431" cy="17674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ea typeface="Engleber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6738" y="909000"/>
            <a:ext cx="2740584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–изучить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информационно-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коммуникационых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(ИКТ) в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процессе обучения математике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564x/ea/6e/4f/ea6e4f157de1a0b4d4971682daef733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" b="99439" l="0" r="9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00" y="0"/>
            <a:ext cx="6368804" cy="73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01" y="579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О</a:t>
            </a:r>
            <a:r>
              <a:rPr lang="ru-RU" sz="3600" dirty="0" smtClean="0">
                <a:solidFill>
                  <a:schemeClr val="tx2"/>
                </a:solidFill>
              </a:rPr>
              <a:t>сновные </a:t>
            </a:r>
            <a:r>
              <a:rPr lang="ru-RU" sz="3600" dirty="0">
                <a:solidFill>
                  <a:schemeClr val="tx2"/>
                </a:solidFill>
              </a:rPr>
              <a:t>цели применения </a:t>
            </a:r>
            <a:r>
              <a:rPr lang="ru-RU" sz="3600" dirty="0" smtClean="0">
                <a:solidFill>
                  <a:schemeClr val="tx2"/>
                </a:solidFill>
              </a:rPr>
              <a:t>ИКТ в </a:t>
            </a:r>
            <a:r>
              <a:rPr lang="ru-RU" sz="3600" dirty="0">
                <a:solidFill>
                  <a:schemeClr val="tx2"/>
                </a:solidFill>
              </a:rPr>
              <a:t>обучении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61000" y="5634000"/>
            <a:ext cx="2672246" cy="120569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233246" y="4824000"/>
            <a:ext cx="3177754" cy="2018983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411000" y="3924000"/>
            <a:ext cx="2925001" cy="2918983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9336001" y="2709000"/>
            <a:ext cx="2856000" cy="4133983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84DAF6D-A534-42FA-9608-CE961C7323AC}"/>
              </a:ext>
            </a:extLst>
          </p:cNvPr>
          <p:cNvSpPr/>
          <p:nvPr/>
        </p:nvSpPr>
        <p:spPr>
          <a:xfrm>
            <a:off x="164017" y="4902567"/>
            <a:ext cx="3383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компьютерную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50667" y="4081613"/>
            <a:ext cx="232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навыки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59501" y="3014197"/>
            <a:ext cx="322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учебно-познавательной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467718" y="1749583"/>
            <a:ext cx="2811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качество и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учебного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5611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-116520" y="-55174"/>
            <a:ext cx="12512520" cy="7084174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6" name="Google Shape;2166;p55"/>
          <p:cNvSpPr/>
          <p:nvPr/>
        </p:nvSpPr>
        <p:spPr>
          <a:xfrm>
            <a:off x="6606856" y="5028770"/>
            <a:ext cx="512177" cy="512177"/>
          </a:xfrm>
          <a:custGeom>
            <a:avLst/>
            <a:gdLst/>
            <a:ahLst/>
            <a:cxnLst/>
            <a:rect l="l" t="t" r="r" b="b"/>
            <a:pathLst>
              <a:path w="13048" h="13048" extrusionOk="0">
                <a:moveTo>
                  <a:pt x="6524" y="0"/>
                </a:moveTo>
                <a:cubicBezTo>
                  <a:pt x="2914" y="0"/>
                  <a:pt x="0" y="2914"/>
                  <a:pt x="0" y="6524"/>
                </a:cubicBezTo>
                <a:cubicBezTo>
                  <a:pt x="0" y="10134"/>
                  <a:pt x="2914" y="13048"/>
                  <a:pt x="6524" y="13048"/>
                </a:cubicBezTo>
                <a:cubicBezTo>
                  <a:pt x="10103" y="13048"/>
                  <a:pt x="13048" y="10134"/>
                  <a:pt x="13048" y="6524"/>
                </a:cubicBezTo>
                <a:cubicBezTo>
                  <a:pt x="13048" y="2914"/>
                  <a:pt x="10103" y="0"/>
                  <a:pt x="6524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67" name="Google Shape;2167;p55"/>
          <p:cNvSpPr/>
          <p:nvPr/>
        </p:nvSpPr>
        <p:spPr>
          <a:xfrm>
            <a:off x="5501671" y="1960648"/>
            <a:ext cx="561912" cy="512217"/>
          </a:xfrm>
          <a:custGeom>
            <a:avLst/>
            <a:gdLst/>
            <a:ahLst/>
            <a:cxnLst/>
            <a:rect l="l" t="t" r="r" b="b"/>
            <a:pathLst>
              <a:path w="14315" h="13049" extrusionOk="0">
                <a:moveTo>
                  <a:pt x="7158" y="1"/>
                </a:moveTo>
                <a:cubicBezTo>
                  <a:pt x="5487" y="1"/>
                  <a:pt x="3817" y="634"/>
                  <a:pt x="2534" y="1901"/>
                </a:cubicBezTo>
                <a:cubicBezTo>
                  <a:pt x="1" y="4466"/>
                  <a:pt x="1" y="8583"/>
                  <a:pt x="2534" y="11148"/>
                </a:cubicBezTo>
                <a:cubicBezTo>
                  <a:pt x="3817" y="12415"/>
                  <a:pt x="5487" y="13048"/>
                  <a:pt x="7158" y="13048"/>
                </a:cubicBezTo>
                <a:cubicBezTo>
                  <a:pt x="8828" y="13048"/>
                  <a:pt x="10499" y="12415"/>
                  <a:pt x="11781" y="11148"/>
                </a:cubicBezTo>
                <a:cubicBezTo>
                  <a:pt x="14315" y="8583"/>
                  <a:pt x="14315" y="4466"/>
                  <a:pt x="11781" y="1901"/>
                </a:cubicBezTo>
                <a:cubicBezTo>
                  <a:pt x="10499" y="634"/>
                  <a:pt x="8828" y="1"/>
                  <a:pt x="7158" y="1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68" name="Google Shape;2168;p55"/>
          <p:cNvSpPr/>
          <p:nvPr/>
        </p:nvSpPr>
        <p:spPr>
          <a:xfrm>
            <a:off x="6413169" y="2655189"/>
            <a:ext cx="2335848" cy="2060996"/>
          </a:xfrm>
          <a:custGeom>
            <a:avLst/>
            <a:gdLst/>
            <a:ahLst/>
            <a:cxnLst/>
            <a:rect l="l" t="t" r="r" b="b"/>
            <a:pathLst>
              <a:path w="59507" h="52505" extrusionOk="0">
                <a:moveTo>
                  <a:pt x="29745" y="0"/>
                </a:moveTo>
                <a:cubicBezTo>
                  <a:pt x="26483" y="0"/>
                  <a:pt x="23166" y="613"/>
                  <a:pt x="19952" y="1906"/>
                </a:cubicBezTo>
                <a:cubicBezTo>
                  <a:pt x="6492" y="7321"/>
                  <a:pt x="0" y="22586"/>
                  <a:pt x="5384" y="36045"/>
                </a:cubicBezTo>
                <a:cubicBezTo>
                  <a:pt x="9508" y="46295"/>
                  <a:pt x="19364" y="52505"/>
                  <a:pt x="29774" y="52505"/>
                </a:cubicBezTo>
                <a:cubicBezTo>
                  <a:pt x="33033" y="52505"/>
                  <a:pt x="36346" y="51896"/>
                  <a:pt x="39555" y="50613"/>
                </a:cubicBezTo>
                <a:cubicBezTo>
                  <a:pt x="52983" y="45197"/>
                  <a:pt x="59506" y="29901"/>
                  <a:pt x="54091" y="16442"/>
                </a:cubicBezTo>
                <a:cubicBezTo>
                  <a:pt x="49969" y="6221"/>
                  <a:pt x="40140" y="0"/>
                  <a:pt x="29745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69" name="Google Shape;2169;p55"/>
          <p:cNvSpPr/>
          <p:nvPr/>
        </p:nvSpPr>
        <p:spPr>
          <a:xfrm>
            <a:off x="3442983" y="2001275"/>
            <a:ext cx="2330903" cy="2060643"/>
          </a:xfrm>
          <a:custGeom>
            <a:avLst/>
            <a:gdLst/>
            <a:ahLst/>
            <a:cxnLst/>
            <a:rect l="l" t="t" r="r" b="b"/>
            <a:pathLst>
              <a:path w="59381" h="52496" extrusionOk="0">
                <a:moveTo>
                  <a:pt x="29675" y="1"/>
                </a:moveTo>
                <a:cubicBezTo>
                  <a:pt x="26545" y="1"/>
                  <a:pt x="23363" y="564"/>
                  <a:pt x="20269" y="1752"/>
                </a:cubicBezTo>
                <a:cubicBezTo>
                  <a:pt x="6746" y="6946"/>
                  <a:pt x="1" y="22147"/>
                  <a:pt x="5194" y="35670"/>
                </a:cubicBezTo>
                <a:cubicBezTo>
                  <a:pt x="9200" y="46098"/>
                  <a:pt x="19137" y="52496"/>
                  <a:pt x="29692" y="52496"/>
                </a:cubicBezTo>
                <a:cubicBezTo>
                  <a:pt x="32824" y="52496"/>
                  <a:pt x="36010" y="51933"/>
                  <a:pt x="39112" y="50744"/>
                </a:cubicBezTo>
                <a:cubicBezTo>
                  <a:pt x="52635" y="45551"/>
                  <a:pt x="59380" y="30349"/>
                  <a:pt x="54186" y="16827"/>
                </a:cubicBezTo>
                <a:cubicBezTo>
                  <a:pt x="50181" y="6399"/>
                  <a:pt x="40224" y="1"/>
                  <a:pt x="29675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70" name="Google Shape;2170;p55"/>
          <p:cNvSpPr/>
          <p:nvPr/>
        </p:nvSpPr>
        <p:spPr>
          <a:xfrm>
            <a:off x="4428832" y="4254271"/>
            <a:ext cx="2061115" cy="2061115"/>
          </a:xfrm>
          <a:custGeom>
            <a:avLst/>
            <a:gdLst/>
            <a:ahLst/>
            <a:cxnLst/>
            <a:rect l="l" t="t" r="r" b="b"/>
            <a:pathLst>
              <a:path w="52508" h="52508" extrusionOk="0">
                <a:moveTo>
                  <a:pt x="26254" y="1"/>
                </a:moveTo>
                <a:cubicBezTo>
                  <a:pt x="11749" y="1"/>
                  <a:pt x="0" y="11750"/>
                  <a:pt x="0" y="26254"/>
                </a:cubicBezTo>
                <a:cubicBezTo>
                  <a:pt x="0" y="40759"/>
                  <a:pt x="11749" y="52508"/>
                  <a:pt x="26254" y="52508"/>
                </a:cubicBezTo>
                <a:cubicBezTo>
                  <a:pt x="40758" y="52508"/>
                  <a:pt x="52507" y="40759"/>
                  <a:pt x="52507" y="26254"/>
                </a:cubicBezTo>
                <a:cubicBezTo>
                  <a:pt x="52507" y="11750"/>
                  <a:pt x="40758" y="1"/>
                  <a:pt x="26254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72" name="Google Shape;2172;p55"/>
          <p:cNvSpPr/>
          <p:nvPr/>
        </p:nvSpPr>
        <p:spPr>
          <a:xfrm>
            <a:off x="4693607" y="2566389"/>
            <a:ext cx="2744828" cy="2501772"/>
          </a:xfrm>
          <a:custGeom>
            <a:avLst/>
            <a:gdLst/>
            <a:ahLst/>
            <a:cxnLst/>
            <a:rect l="l" t="t" r="r" b="b"/>
            <a:pathLst>
              <a:path w="69926" h="63734" extrusionOk="0">
                <a:moveTo>
                  <a:pt x="34947" y="0"/>
                </a:moveTo>
                <a:cubicBezTo>
                  <a:pt x="26793" y="0"/>
                  <a:pt x="18638" y="3112"/>
                  <a:pt x="12415" y="9335"/>
                </a:cubicBezTo>
                <a:cubicBezTo>
                  <a:pt x="1" y="21781"/>
                  <a:pt x="1" y="41954"/>
                  <a:pt x="12415" y="54399"/>
                </a:cubicBezTo>
                <a:cubicBezTo>
                  <a:pt x="18638" y="60622"/>
                  <a:pt x="26793" y="63734"/>
                  <a:pt x="34947" y="63734"/>
                </a:cubicBezTo>
                <a:cubicBezTo>
                  <a:pt x="43102" y="63734"/>
                  <a:pt x="51257" y="60622"/>
                  <a:pt x="57480" y="54399"/>
                </a:cubicBezTo>
                <a:cubicBezTo>
                  <a:pt x="69926" y="41954"/>
                  <a:pt x="69926" y="21781"/>
                  <a:pt x="57480" y="9335"/>
                </a:cubicBezTo>
                <a:cubicBezTo>
                  <a:pt x="51257" y="3112"/>
                  <a:pt x="43102" y="0"/>
                  <a:pt x="34947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87" name="Google Shape;2187;p55"/>
          <p:cNvSpPr/>
          <p:nvPr/>
        </p:nvSpPr>
        <p:spPr>
          <a:xfrm>
            <a:off x="3992473" y="4203867"/>
            <a:ext cx="566896" cy="512335"/>
          </a:xfrm>
          <a:custGeom>
            <a:avLst/>
            <a:gdLst/>
            <a:ahLst/>
            <a:cxnLst/>
            <a:rect l="l" t="t" r="r" b="b"/>
            <a:pathLst>
              <a:path w="14442" h="13052" extrusionOk="0">
                <a:moveTo>
                  <a:pt x="7219" y="0"/>
                </a:moveTo>
                <a:cubicBezTo>
                  <a:pt x="5496" y="0"/>
                  <a:pt x="3776" y="674"/>
                  <a:pt x="2502" y="2013"/>
                </a:cubicBezTo>
                <a:cubicBezTo>
                  <a:pt x="0" y="4642"/>
                  <a:pt x="127" y="8759"/>
                  <a:pt x="2724" y="11260"/>
                </a:cubicBezTo>
                <a:cubicBezTo>
                  <a:pt x="3982" y="12457"/>
                  <a:pt x="5604" y="13052"/>
                  <a:pt x="7223" y="13052"/>
                </a:cubicBezTo>
                <a:cubicBezTo>
                  <a:pt x="8946" y="13052"/>
                  <a:pt x="10666" y="12378"/>
                  <a:pt x="11939" y="11039"/>
                </a:cubicBezTo>
                <a:cubicBezTo>
                  <a:pt x="14441" y="8410"/>
                  <a:pt x="14346" y="4293"/>
                  <a:pt x="11718" y="1791"/>
                </a:cubicBezTo>
                <a:cubicBezTo>
                  <a:pt x="10460" y="595"/>
                  <a:pt x="8838" y="0"/>
                  <a:pt x="7219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88" name="Google Shape;2188;p55"/>
          <p:cNvSpPr/>
          <p:nvPr/>
        </p:nvSpPr>
        <p:spPr>
          <a:xfrm>
            <a:off x="3861912" y="4039193"/>
            <a:ext cx="155443" cy="155443"/>
          </a:xfrm>
          <a:custGeom>
            <a:avLst/>
            <a:gdLst/>
            <a:ahLst/>
            <a:cxnLst/>
            <a:rect l="l" t="t" r="r" b="b"/>
            <a:pathLst>
              <a:path w="3960" h="3960" extrusionOk="0">
                <a:moveTo>
                  <a:pt x="1996" y="1"/>
                </a:moveTo>
                <a:cubicBezTo>
                  <a:pt x="888" y="1"/>
                  <a:pt x="1" y="888"/>
                  <a:pt x="1" y="1996"/>
                </a:cubicBezTo>
                <a:cubicBezTo>
                  <a:pt x="1" y="3073"/>
                  <a:pt x="888" y="3960"/>
                  <a:pt x="1996" y="3960"/>
                </a:cubicBezTo>
                <a:cubicBezTo>
                  <a:pt x="3073" y="3960"/>
                  <a:pt x="3960" y="3073"/>
                  <a:pt x="3960" y="1996"/>
                </a:cubicBezTo>
                <a:cubicBezTo>
                  <a:pt x="3960" y="888"/>
                  <a:pt x="3073" y="33"/>
                  <a:pt x="1996" y="1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89" name="Google Shape;2189;p55"/>
          <p:cNvSpPr/>
          <p:nvPr/>
        </p:nvSpPr>
        <p:spPr>
          <a:xfrm>
            <a:off x="6598140" y="5751061"/>
            <a:ext cx="154187" cy="154148"/>
          </a:xfrm>
          <a:custGeom>
            <a:avLst/>
            <a:gdLst/>
            <a:ahLst/>
            <a:cxnLst/>
            <a:rect l="l" t="t" r="r" b="b"/>
            <a:pathLst>
              <a:path w="3928" h="3927" extrusionOk="0">
                <a:moveTo>
                  <a:pt x="1964" y="0"/>
                </a:moveTo>
                <a:cubicBezTo>
                  <a:pt x="887" y="0"/>
                  <a:pt x="1" y="855"/>
                  <a:pt x="1" y="1964"/>
                </a:cubicBezTo>
                <a:cubicBezTo>
                  <a:pt x="1" y="3040"/>
                  <a:pt x="887" y="3927"/>
                  <a:pt x="1964" y="3927"/>
                </a:cubicBezTo>
                <a:cubicBezTo>
                  <a:pt x="3073" y="3927"/>
                  <a:pt x="3928" y="3040"/>
                  <a:pt x="3928" y="1964"/>
                </a:cubicBezTo>
                <a:cubicBezTo>
                  <a:pt x="3928" y="855"/>
                  <a:pt x="3073" y="0"/>
                  <a:pt x="1964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90" name="Google Shape;2190;p55"/>
          <p:cNvSpPr/>
          <p:nvPr/>
        </p:nvSpPr>
        <p:spPr>
          <a:xfrm>
            <a:off x="6023801" y="1596400"/>
            <a:ext cx="154187" cy="154187"/>
          </a:xfrm>
          <a:custGeom>
            <a:avLst/>
            <a:gdLst/>
            <a:ahLst/>
            <a:cxnLst/>
            <a:rect l="l" t="t" r="r" b="b"/>
            <a:pathLst>
              <a:path w="3928" h="3928" extrusionOk="0">
                <a:moveTo>
                  <a:pt x="1964" y="1"/>
                </a:moveTo>
                <a:cubicBezTo>
                  <a:pt x="887" y="1"/>
                  <a:pt x="1" y="887"/>
                  <a:pt x="1" y="1964"/>
                </a:cubicBezTo>
                <a:cubicBezTo>
                  <a:pt x="1" y="3041"/>
                  <a:pt x="887" y="3928"/>
                  <a:pt x="1964" y="3928"/>
                </a:cubicBezTo>
                <a:cubicBezTo>
                  <a:pt x="3072" y="3928"/>
                  <a:pt x="3927" y="3041"/>
                  <a:pt x="3927" y="1964"/>
                </a:cubicBezTo>
                <a:cubicBezTo>
                  <a:pt x="3927" y="887"/>
                  <a:pt x="3041" y="1"/>
                  <a:pt x="1964" y="1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191" name="Google Shape;2191;p55"/>
          <p:cNvSpPr txBox="1"/>
          <p:nvPr/>
        </p:nvSpPr>
        <p:spPr>
          <a:xfrm>
            <a:off x="3585500" y="2703200"/>
            <a:ext cx="19160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>
                <a:solidFill>
                  <a:schemeClr val="tx2"/>
                </a:solidFill>
                <a:latin typeface="Englebert"/>
                <a:ea typeface="Englebert"/>
                <a:cs typeface="Englebert"/>
                <a:sym typeface="Englebert"/>
              </a:rPr>
              <a:t>01</a:t>
            </a:r>
            <a:endParaRPr sz="4267" dirty="0">
              <a:solidFill>
                <a:schemeClr val="tx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92" name="Google Shape;2192;p55"/>
          <p:cNvSpPr txBox="1"/>
          <p:nvPr/>
        </p:nvSpPr>
        <p:spPr>
          <a:xfrm>
            <a:off x="4615767" y="5202133"/>
            <a:ext cx="16872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>
                <a:solidFill>
                  <a:schemeClr val="tx2"/>
                </a:solidFill>
                <a:latin typeface="Englebert"/>
                <a:ea typeface="Englebert"/>
                <a:cs typeface="Englebert"/>
                <a:sym typeface="Englebert"/>
              </a:rPr>
              <a:t>02</a:t>
            </a:r>
            <a:endParaRPr sz="4267" dirty="0">
              <a:solidFill>
                <a:schemeClr val="tx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93" name="Google Shape;2193;p55"/>
          <p:cNvSpPr txBox="1"/>
          <p:nvPr/>
        </p:nvSpPr>
        <p:spPr>
          <a:xfrm>
            <a:off x="6907251" y="3357284"/>
            <a:ext cx="16872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267">
                <a:solidFill>
                  <a:schemeClr val="tx2"/>
                </a:solidFill>
                <a:latin typeface="Englebert"/>
                <a:ea typeface="Englebert"/>
                <a:cs typeface="Englebert"/>
                <a:sym typeface="Englebert"/>
              </a:rPr>
              <a:t>03</a:t>
            </a:r>
            <a:endParaRPr sz="4267" dirty="0">
              <a:solidFill>
                <a:schemeClr val="tx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95" name="Google Shape;2195;p55"/>
          <p:cNvSpPr txBox="1"/>
          <p:nvPr/>
        </p:nvSpPr>
        <p:spPr>
          <a:xfrm>
            <a:off x="335975" y="1650020"/>
            <a:ext cx="2888853" cy="183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133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теоретические основы организации обучения с применением </a:t>
            </a:r>
            <a:r>
              <a:rPr lang="ru-RU" sz="2133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ИКТ. </a:t>
            </a:r>
            <a:endParaRPr lang="ru-RU" sz="2133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97" name="Google Shape;2197;p55"/>
          <p:cNvSpPr txBox="1"/>
          <p:nvPr/>
        </p:nvSpPr>
        <p:spPr>
          <a:xfrm>
            <a:off x="158072" y="4370881"/>
            <a:ext cx="3379520" cy="182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133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методические рекомендации по созданию и применению </a:t>
            </a:r>
            <a:r>
              <a:rPr lang="ru-RU" sz="2133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интерактивных заданий  </a:t>
            </a:r>
            <a:r>
              <a:rPr lang="ru-RU" sz="2133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математики.</a:t>
            </a:r>
            <a:endParaRPr sz="2133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2199" name="Google Shape;2199;p55"/>
          <p:cNvSpPr txBox="1"/>
          <p:nvPr/>
        </p:nvSpPr>
        <p:spPr>
          <a:xfrm>
            <a:off x="8909620" y="2429920"/>
            <a:ext cx="3117920" cy="226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133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опытно-практическую работу по внедрению разработанных материалов в основной школе при изучении математики.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993430" y="191412"/>
            <a:ext cx="9328804" cy="71799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  <a:sym typeface="Englebert"/>
              </a:rPr>
              <a:t>З</a:t>
            </a:r>
            <a:r>
              <a:rPr lang="ru-RU" sz="3733" dirty="0" smtClean="0">
                <a:solidFill>
                  <a:schemeClr val="tx2"/>
                </a:solidFill>
                <a:latin typeface="Monotype Corsiva" panose="03010101010201010101" pitchFamily="66" charset="0"/>
                <a:ea typeface="Englebert"/>
                <a:cs typeface="Times New Roman" panose="02020603050405020304" pitchFamily="18" charset="0"/>
                <a:sym typeface="Englebert"/>
              </a:rPr>
              <a:t>адачи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Englebert"/>
                <a:cs typeface="Times New Roman" panose="02020603050405020304" pitchFamily="18" charset="0"/>
              </a:rPr>
              <a:t>исследования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ea typeface="Englebert"/>
              <a:cs typeface="Times New Roman" panose="02020603050405020304" pitchFamily="18" charset="0"/>
            </a:endParaRPr>
          </a:p>
        </p:txBody>
      </p:sp>
      <p:grpSp>
        <p:nvGrpSpPr>
          <p:cNvPr id="40" name="Google Shape;7855;p137"/>
          <p:cNvGrpSpPr/>
          <p:nvPr/>
        </p:nvGrpSpPr>
        <p:grpSpPr>
          <a:xfrm>
            <a:off x="5769996" y="3323458"/>
            <a:ext cx="815513" cy="834636"/>
            <a:chOff x="-31166825" y="1939525"/>
            <a:chExt cx="293800" cy="291425"/>
          </a:xfrm>
          <a:solidFill>
            <a:schemeClr val="bg1"/>
          </a:solidFill>
        </p:grpSpPr>
        <p:sp>
          <p:nvSpPr>
            <p:cNvPr id="41" name="Google Shape;7856;p137"/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2" name="Google Shape;7857;p137"/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3" name="Google Shape;7858;p137"/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4" name="Google Shape;7859;p137"/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5" name="Google Shape;7860;p137"/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6" name="Google Shape;7861;p137"/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7" name="Google Shape;7862;p137"/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8" name="Google Shape;7863;p137"/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49" name="Google Shape;7864;p137"/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50" name="Google Shape;7865;p137"/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  <p:sp>
          <p:nvSpPr>
            <p:cNvPr id="51" name="Google Shape;7866;p137"/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833230-1873-4C04-924B-976369D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tx2"/>
                </a:solidFill>
              </a:rPr>
              <a:t>Преимущества </a:t>
            </a:r>
            <a:r>
              <a:rPr lang="ru-RU" sz="5400" b="1" dirty="0" smtClean="0">
                <a:solidFill>
                  <a:schemeClr val="tx2"/>
                </a:solidFill>
              </a:rPr>
              <a:t>и новизна в использовании ИКТ</a:t>
            </a:r>
            <a:endParaRPr lang="ru-RU" sz="5400" b="1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0860DA5-590F-4364-8895-D66DDEAF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7868"/>
            <a:ext cx="10515600" cy="112492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Также новизна заключается в создании методических рекомендаций (которых нет в свободном доступе) по применению ИКТ на уроках математики</a:t>
            </a:r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2F6B1-D9E9-41B3-AC67-E3B196076CF9}"/>
              </a:ext>
            </a:extLst>
          </p:cNvPr>
          <p:cNvSpPr txBox="1"/>
          <p:nvPr/>
        </p:nvSpPr>
        <p:spPr>
          <a:xfrm>
            <a:off x="867414" y="358100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Эко логичность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4DAF6D-A534-42FA-9608-CE961C7323AC}"/>
              </a:ext>
            </a:extLst>
          </p:cNvPr>
          <p:cNvSpPr/>
          <p:nvPr/>
        </p:nvSpPr>
        <p:spPr>
          <a:xfrm>
            <a:off x="462714" y="3959131"/>
            <a:ext cx="3383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дань моде, а показатель ответственности реалиям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AC82D-6892-4AF8-A1AF-04E95EFEC8BD}"/>
              </a:ext>
            </a:extLst>
          </p:cNvPr>
          <p:cNvSpPr txBox="1"/>
          <p:nvPr/>
        </p:nvSpPr>
        <p:spPr>
          <a:xfrm>
            <a:off x="8894286" y="358259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Разнообразие форм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C7CD0F-6B73-41C7-8278-62CBDD10D4AC}"/>
              </a:ext>
            </a:extLst>
          </p:cNvPr>
          <p:cNvSpPr/>
          <p:nvPr/>
        </p:nvSpPr>
        <p:spPr>
          <a:xfrm>
            <a:off x="8385933" y="3938203"/>
            <a:ext cx="3383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разных форм организации деятельности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42736-F5D1-4159-8FF5-F3660D4DDDA5}"/>
              </a:ext>
            </a:extLst>
          </p:cNvPr>
          <p:cNvSpPr txBox="1"/>
          <p:nvPr/>
        </p:nvSpPr>
        <p:spPr>
          <a:xfrm>
            <a:off x="4826602" y="358100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Мгновенность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B8F26D-3DED-4440-8B4A-A6DDE8370B36}"/>
              </a:ext>
            </a:extLst>
          </p:cNvPr>
          <p:cNvSpPr/>
          <p:nvPr/>
        </p:nvSpPr>
        <p:spPr>
          <a:xfrm>
            <a:off x="4426938" y="4037758"/>
            <a:ext cx="3383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каждому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C09C4-DD9C-43BC-A90F-267B3205C4BD}"/>
              </a:ext>
            </a:extLst>
          </p:cNvPr>
          <p:cNvSpPr txBox="1"/>
          <p:nvPr/>
        </p:nvSpPr>
        <p:spPr>
          <a:xfrm>
            <a:off x="1047414" y="542658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Вклад в будущее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076B3B-E4CE-457E-A22D-3F1F8B46ABE4}"/>
              </a:ext>
            </a:extLst>
          </p:cNvPr>
          <p:cNvSpPr/>
          <p:nvPr/>
        </p:nvSpPr>
        <p:spPr>
          <a:xfrm>
            <a:off x="462925" y="5859368"/>
            <a:ext cx="3383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Все созданные тетради можно использовать вторично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0B7D3-E24D-401F-A8F5-609E4D329D07}"/>
              </a:ext>
            </a:extLst>
          </p:cNvPr>
          <p:cNvSpPr txBox="1"/>
          <p:nvPr/>
        </p:nvSpPr>
        <p:spPr>
          <a:xfrm>
            <a:off x="8545832" y="5478950"/>
            <a:ext cx="297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Диагностика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«тогда, сейчас, завтра»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285DD-7C89-487D-9521-4EA55CE97EB3}"/>
              </a:ext>
            </a:extLst>
          </p:cNvPr>
          <p:cNvSpPr/>
          <p:nvPr/>
        </p:nvSpPr>
        <p:spPr>
          <a:xfrm>
            <a:off x="8494622" y="6255669"/>
            <a:ext cx="3383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проблем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DB1E19-2280-4E89-94EA-7796D71E222C}"/>
              </a:ext>
            </a:extLst>
          </p:cNvPr>
          <p:cNvSpPr txBox="1"/>
          <p:nvPr/>
        </p:nvSpPr>
        <p:spPr>
          <a:xfrm>
            <a:off x="4885886" y="5459258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Вовлеченность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C171FD-EC48-4FDF-97C2-4451566658E6}"/>
              </a:ext>
            </a:extLst>
          </p:cNvPr>
          <p:cNvSpPr/>
          <p:nvPr/>
        </p:nvSpPr>
        <p:spPr>
          <a:xfrm>
            <a:off x="4486222" y="5802976"/>
            <a:ext cx="3383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форматы подачи информации и способов коммуникации для обсуждения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CA34FF6-1660-44E1-86CE-086861C382ED}"/>
              </a:ext>
            </a:extLst>
          </p:cNvPr>
          <p:cNvSpPr/>
          <p:nvPr/>
        </p:nvSpPr>
        <p:spPr>
          <a:xfrm>
            <a:off x="1844393" y="3009333"/>
            <a:ext cx="630000" cy="5209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49AE2F1-AF5C-491C-BC1E-62F4082181A8}"/>
              </a:ext>
            </a:extLst>
          </p:cNvPr>
          <p:cNvSpPr/>
          <p:nvPr/>
        </p:nvSpPr>
        <p:spPr>
          <a:xfrm>
            <a:off x="5781000" y="3068949"/>
            <a:ext cx="630000" cy="5209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5DA19C4-694A-469A-A3A1-60B08BA6A856}"/>
              </a:ext>
            </a:extLst>
          </p:cNvPr>
          <p:cNvSpPr/>
          <p:nvPr/>
        </p:nvSpPr>
        <p:spPr>
          <a:xfrm>
            <a:off x="9717607" y="3087025"/>
            <a:ext cx="630000" cy="5209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B0307B0-FBB0-41CC-848C-8C99D323E499}"/>
              </a:ext>
            </a:extLst>
          </p:cNvPr>
          <p:cNvSpPr/>
          <p:nvPr/>
        </p:nvSpPr>
        <p:spPr>
          <a:xfrm>
            <a:off x="1844393" y="4831195"/>
            <a:ext cx="630000" cy="5209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09C9BBA-9B3E-4D5A-82D1-C12E1264CB36}"/>
              </a:ext>
            </a:extLst>
          </p:cNvPr>
          <p:cNvSpPr/>
          <p:nvPr/>
        </p:nvSpPr>
        <p:spPr>
          <a:xfrm>
            <a:off x="5781000" y="4938314"/>
            <a:ext cx="630000" cy="5209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9F16987-DFEA-4E82-8056-1EF0968674C1}"/>
              </a:ext>
            </a:extLst>
          </p:cNvPr>
          <p:cNvSpPr/>
          <p:nvPr/>
        </p:nvSpPr>
        <p:spPr>
          <a:xfrm>
            <a:off x="9722643" y="4881922"/>
            <a:ext cx="630000" cy="5209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8AFFEDD-F150-4F3D-8D74-041954A8C2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9393" y="3089805"/>
            <a:ext cx="360000" cy="3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EF5E31-6ABA-4D39-BE3F-1E18BE5B18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6000" y="3152951"/>
            <a:ext cx="360000" cy="36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01D67F-BBCD-4639-BFCE-03B89A7698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7643" y="3157721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29EF806-429B-4508-918A-1836087AE2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9393" y="4962394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5CDEFB1-C7C2-41E6-AB1B-840695FA5E7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6000" y="5011457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CA1A4C-93B6-4C2C-884A-1766D33581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57643" y="496239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78" y="99263"/>
            <a:ext cx="11170322" cy="1325563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Данный проект будет направлен на разработку методических рекомендаций, а точнее в пошаговом консультировании внедрения ИКТ в образовательный процесс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4DC48E9-2F0E-4594-AF75-1C23AC949004}"/>
              </a:ext>
            </a:extLst>
          </p:cNvPr>
          <p:cNvSpPr/>
          <p:nvPr/>
        </p:nvSpPr>
        <p:spPr>
          <a:xfrm>
            <a:off x="7711919" y="1308845"/>
            <a:ext cx="4320000" cy="4320000"/>
          </a:xfrm>
          <a:prstGeom prst="ellipse">
            <a:avLst/>
          </a:prstGeom>
          <a:solidFill>
            <a:srgbClr val="B7C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E670524-D1D0-4F30-86FD-9573BA0D5194}"/>
              </a:ext>
            </a:extLst>
          </p:cNvPr>
          <p:cNvSpPr/>
          <p:nvPr/>
        </p:nvSpPr>
        <p:spPr>
          <a:xfrm>
            <a:off x="5638494" y="3282639"/>
            <a:ext cx="3600000" cy="3600000"/>
          </a:xfrm>
          <a:prstGeom prst="ellipse">
            <a:avLst/>
          </a:prstGeom>
          <a:solidFill>
            <a:srgbClr val="CE6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D42709F-DBA9-40DF-A739-37054C0DBA64}"/>
              </a:ext>
            </a:extLst>
          </p:cNvPr>
          <p:cNvSpPr/>
          <p:nvPr/>
        </p:nvSpPr>
        <p:spPr>
          <a:xfrm>
            <a:off x="3711000" y="1583063"/>
            <a:ext cx="3240000" cy="3240000"/>
          </a:xfrm>
          <a:prstGeom prst="ellipse">
            <a:avLst/>
          </a:prstGeom>
          <a:solidFill>
            <a:srgbClr val="A9C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4C99A9B-BB65-4166-A0E9-C61C6A9C0CD2}"/>
              </a:ext>
            </a:extLst>
          </p:cNvPr>
          <p:cNvSpPr/>
          <p:nvPr/>
        </p:nvSpPr>
        <p:spPr>
          <a:xfrm>
            <a:off x="1598298" y="3019836"/>
            <a:ext cx="2880000" cy="2880000"/>
          </a:xfrm>
          <a:prstGeom prst="ellipse">
            <a:avLst/>
          </a:prstGeom>
          <a:solidFill>
            <a:srgbClr val="F0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21FADDD-1F37-4E88-AD48-39FF26C15A4C}"/>
              </a:ext>
            </a:extLst>
          </p:cNvPr>
          <p:cNvSpPr/>
          <p:nvPr/>
        </p:nvSpPr>
        <p:spPr>
          <a:xfrm>
            <a:off x="69107" y="2208845"/>
            <a:ext cx="2520000" cy="25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F9C227B1-9163-4347-B210-210F8D4AB951}"/>
              </a:ext>
            </a:extLst>
          </p:cNvPr>
          <p:cNvSpPr/>
          <p:nvPr/>
        </p:nvSpPr>
        <p:spPr>
          <a:xfrm rot="3611852">
            <a:off x="4095113" y="3394900"/>
            <a:ext cx="764106" cy="555428"/>
          </a:xfrm>
          <a:prstGeom prst="triangle">
            <a:avLst>
              <a:gd name="adj" fmla="val 48654"/>
            </a:avLst>
          </a:prstGeom>
          <a:solidFill>
            <a:srgbClr val="F0C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BB40BDE4-5286-4510-95D5-97826A4DD41B}"/>
              </a:ext>
            </a:extLst>
          </p:cNvPr>
          <p:cNvSpPr/>
          <p:nvPr/>
        </p:nvSpPr>
        <p:spPr>
          <a:xfrm rot="8421698">
            <a:off x="5955444" y="4254064"/>
            <a:ext cx="963888" cy="700650"/>
          </a:xfrm>
          <a:prstGeom prst="triangle">
            <a:avLst>
              <a:gd name="adj" fmla="val 48654"/>
            </a:avLst>
          </a:prstGeom>
          <a:solidFill>
            <a:srgbClr val="A9C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CB22D038-4DA3-4F41-A3C8-60B52C546407}"/>
              </a:ext>
            </a:extLst>
          </p:cNvPr>
          <p:cNvSpPr/>
          <p:nvPr/>
        </p:nvSpPr>
        <p:spPr>
          <a:xfrm rot="3234977">
            <a:off x="8467384" y="3365388"/>
            <a:ext cx="1070746" cy="778326"/>
          </a:xfrm>
          <a:prstGeom prst="triangle">
            <a:avLst>
              <a:gd name="adj" fmla="val 48654"/>
            </a:avLst>
          </a:prstGeom>
          <a:solidFill>
            <a:srgbClr val="CE6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E8BAE3-A1C8-4AE7-A304-1D3BC95162C1}"/>
              </a:ext>
            </a:extLst>
          </p:cNvPr>
          <p:cNvSpPr txBox="1"/>
          <p:nvPr/>
        </p:nvSpPr>
        <p:spPr>
          <a:xfrm>
            <a:off x="7945316" y="2307080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DE5AF6-E451-4EE8-8C46-51083C974E44}"/>
              </a:ext>
            </a:extLst>
          </p:cNvPr>
          <p:cNvSpPr txBox="1"/>
          <p:nvPr/>
        </p:nvSpPr>
        <p:spPr>
          <a:xfrm>
            <a:off x="8204851" y="276810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487945-CF76-4E47-9F1A-87125FE44400}"/>
              </a:ext>
            </a:extLst>
          </p:cNvPr>
          <p:cNvSpPr txBox="1"/>
          <p:nvPr/>
        </p:nvSpPr>
        <p:spPr>
          <a:xfrm>
            <a:off x="5647447" y="4931630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D45DBC-F4E1-4CC7-8E19-E4AB7A1D90D8}"/>
              </a:ext>
            </a:extLst>
          </p:cNvPr>
          <p:cNvSpPr txBox="1"/>
          <p:nvPr/>
        </p:nvSpPr>
        <p:spPr>
          <a:xfrm>
            <a:off x="5883889" y="534352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AF7C5E-4C21-4458-872B-823A66CC9A3F}"/>
              </a:ext>
            </a:extLst>
          </p:cNvPr>
          <p:cNvSpPr txBox="1"/>
          <p:nvPr/>
        </p:nvSpPr>
        <p:spPr>
          <a:xfrm>
            <a:off x="3887722" y="2285594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CF4450-5D21-49C4-895A-0FBF3671D294}"/>
              </a:ext>
            </a:extLst>
          </p:cNvPr>
          <p:cNvSpPr txBox="1"/>
          <p:nvPr/>
        </p:nvSpPr>
        <p:spPr>
          <a:xfrm>
            <a:off x="4097623" y="26954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8536B9-1EF3-47FE-AD38-4C9213CC0B27}"/>
              </a:ext>
            </a:extLst>
          </p:cNvPr>
          <p:cNvSpPr txBox="1"/>
          <p:nvPr/>
        </p:nvSpPr>
        <p:spPr>
          <a:xfrm>
            <a:off x="1792954" y="4547081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1BD209-63F3-4707-B965-9E783C1C1765}"/>
              </a:ext>
            </a:extLst>
          </p:cNvPr>
          <p:cNvSpPr txBox="1"/>
          <p:nvPr/>
        </p:nvSpPr>
        <p:spPr>
          <a:xfrm>
            <a:off x="1982107" y="490347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181080" y="2721825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4F3815-2F70-4D17-9C66-340DED186B76}"/>
              </a:ext>
            </a:extLst>
          </p:cNvPr>
          <p:cNvSpPr txBox="1"/>
          <p:nvPr/>
        </p:nvSpPr>
        <p:spPr>
          <a:xfrm>
            <a:off x="323090" y="303172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0074718-6F10-4088-B2E2-1C844C5A7B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43149" y="2514403"/>
            <a:ext cx="564528" cy="5645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5A2C28D-280D-4148-A79A-82D6B22B87A0}"/>
              </a:ext>
            </a:extLst>
          </p:cNvPr>
          <p:cNvSpPr txBox="1"/>
          <p:nvPr/>
        </p:nvSpPr>
        <p:spPr>
          <a:xfrm>
            <a:off x="563862" y="3170944"/>
            <a:ext cx="181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«Что? Где? </a:t>
            </a:r>
            <a:r>
              <a:rPr lang="ru-RU" dirty="0" smtClean="0"/>
              <a:t>Зачем? Почему»</a:t>
            </a:r>
            <a:endParaRPr lang="ru-RU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C393B6-8183-4800-B97E-278F8CA05592}"/>
              </a:ext>
            </a:extLst>
          </p:cNvPr>
          <p:cNvSpPr txBox="1"/>
          <p:nvPr/>
        </p:nvSpPr>
        <p:spPr>
          <a:xfrm>
            <a:off x="2253529" y="4183435"/>
            <a:ext cx="217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Шкала </a:t>
            </a:r>
          </a:p>
          <a:p>
            <a:pPr algn="ctr"/>
            <a:r>
              <a:rPr lang="ru-RU" dirty="0" smtClean="0"/>
              <a:t>заданий 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FF06D9-3208-43B7-B82C-2E8ECC517D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43413" y="3341423"/>
            <a:ext cx="621415" cy="62141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7198210-4BCA-4921-9869-875705EC8EE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8658" y="1818147"/>
            <a:ext cx="705063" cy="70506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591DB0B-74C8-41BF-8E54-25859E355EE9}"/>
              </a:ext>
            </a:extLst>
          </p:cNvPr>
          <p:cNvSpPr txBox="1"/>
          <p:nvPr/>
        </p:nvSpPr>
        <p:spPr>
          <a:xfrm>
            <a:off x="6553262" y="4413440"/>
            <a:ext cx="2134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Временные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рамки </a:t>
            </a:r>
          </a:p>
          <a:p>
            <a:pPr algn="ctr"/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материальное благо </a:t>
            </a:r>
            <a:endParaRPr lang="ru-RU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44585" y="3405207"/>
            <a:ext cx="772642" cy="772642"/>
          </a:xfrm>
          <a:prstGeom prst="rect">
            <a:avLst/>
          </a:prstGeom>
        </p:spPr>
      </p:pic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3245168005"/>
              </p:ext>
            </p:extLst>
          </p:nvPr>
        </p:nvGraphicFramePr>
        <p:xfrm>
          <a:off x="9406578" y="2376853"/>
          <a:ext cx="2409665" cy="192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455024" y="1551661"/>
            <a:ext cx="915809" cy="915809"/>
          </a:xfrm>
          <a:prstGeom prst="rect">
            <a:avLst/>
          </a:prstGeom>
        </p:spPr>
      </p:pic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D2807B7-AE8F-4435-B853-C8B712A5368C}"/>
              </a:ext>
            </a:extLst>
          </p:cNvPr>
          <p:cNvSpPr/>
          <p:nvPr/>
        </p:nvSpPr>
        <p:spPr>
          <a:xfrm rot="7944728">
            <a:off x="2010611" y="4226589"/>
            <a:ext cx="612000" cy="444862"/>
          </a:xfrm>
          <a:prstGeom prst="triangle">
            <a:avLst>
              <a:gd name="adj" fmla="val 486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C393B6-8183-4800-B97E-278F8CA05592}"/>
              </a:ext>
            </a:extLst>
          </p:cNvPr>
          <p:cNvSpPr txBox="1"/>
          <p:nvPr/>
        </p:nvSpPr>
        <p:spPr>
          <a:xfrm>
            <a:off x="4405084" y="2666543"/>
            <a:ext cx="2458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тоит </a:t>
            </a:r>
            <a:br>
              <a:rPr lang="ru-RU" dirty="0" smtClean="0"/>
            </a:br>
            <a:r>
              <a:rPr lang="ru-RU" dirty="0" smtClean="0"/>
              <a:t>учитывать </a:t>
            </a:r>
            <a:br>
              <a:rPr lang="ru-RU" dirty="0" smtClean="0"/>
            </a:br>
            <a:r>
              <a:rPr lang="ru-RU" dirty="0" smtClean="0"/>
              <a:t>возрастные особенности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учащихся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45"/>
          <p:cNvSpPr/>
          <p:nvPr/>
        </p:nvSpPr>
        <p:spPr>
          <a:xfrm>
            <a:off x="1067549" y="1180033"/>
            <a:ext cx="4995787" cy="1434457"/>
          </a:xfrm>
          <a:custGeom>
            <a:avLst/>
            <a:gdLst/>
            <a:ahLst/>
            <a:cxnLst/>
            <a:rect l="l" t="t" r="r" b="b"/>
            <a:pathLst>
              <a:path w="127944" h="36737" extrusionOk="0">
                <a:moveTo>
                  <a:pt x="12256" y="0"/>
                </a:moveTo>
                <a:cubicBezTo>
                  <a:pt x="5510" y="0"/>
                  <a:pt x="0" y="5511"/>
                  <a:pt x="0" y="12256"/>
                </a:cubicBezTo>
                <a:cubicBezTo>
                  <a:pt x="0" y="18970"/>
                  <a:pt x="5510" y="24480"/>
                  <a:pt x="12256" y="24480"/>
                </a:cubicBezTo>
                <a:lnTo>
                  <a:pt x="115687" y="24480"/>
                </a:lnTo>
                <a:cubicBezTo>
                  <a:pt x="122464" y="24480"/>
                  <a:pt x="127943" y="29959"/>
                  <a:pt x="127943" y="36736"/>
                </a:cubicBezTo>
                <a:lnTo>
                  <a:pt x="127943" y="12256"/>
                </a:lnTo>
                <a:cubicBezTo>
                  <a:pt x="127943" y="5511"/>
                  <a:pt x="122433" y="0"/>
                  <a:pt x="11568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0" name="Google Shape;1530;p45"/>
          <p:cNvSpPr/>
          <p:nvPr/>
        </p:nvSpPr>
        <p:spPr>
          <a:xfrm>
            <a:off x="1252317" y="1308704"/>
            <a:ext cx="719708" cy="720957"/>
          </a:xfrm>
          <a:custGeom>
            <a:avLst/>
            <a:gdLst/>
            <a:ahLst/>
            <a:cxnLst/>
            <a:rect l="l" t="t" r="r" b="b"/>
            <a:pathLst>
              <a:path w="18432" h="18464" extrusionOk="0">
                <a:moveTo>
                  <a:pt x="9216" y="1"/>
                </a:moveTo>
                <a:cubicBezTo>
                  <a:pt x="4117" y="1"/>
                  <a:pt x="0" y="4150"/>
                  <a:pt x="0" y="9248"/>
                </a:cubicBezTo>
                <a:cubicBezTo>
                  <a:pt x="0" y="14347"/>
                  <a:pt x="4117" y="18464"/>
                  <a:pt x="9216" y="18464"/>
                </a:cubicBezTo>
                <a:cubicBezTo>
                  <a:pt x="14315" y="18464"/>
                  <a:pt x="18432" y="14347"/>
                  <a:pt x="18432" y="9248"/>
                </a:cubicBezTo>
                <a:cubicBezTo>
                  <a:pt x="18432" y="4150"/>
                  <a:pt x="14315" y="1"/>
                  <a:pt x="9216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1" name="Google Shape;1531;p45"/>
          <p:cNvSpPr/>
          <p:nvPr/>
        </p:nvSpPr>
        <p:spPr>
          <a:xfrm>
            <a:off x="6053938" y="3637513"/>
            <a:ext cx="5020503" cy="1434457"/>
          </a:xfrm>
          <a:custGeom>
            <a:avLst/>
            <a:gdLst/>
            <a:ahLst/>
            <a:cxnLst/>
            <a:rect l="l" t="t" r="r" b="b"/>
            <a:pathLst>
              <a:path w="128577" h="36737" extrusionOk="0">
                <a:moveTo>
                  <a:pt x="12224" y="0"/>
                </a:moveTo>
                <a:cubicBezTo>
                  <a:pt x="5511" y="0"/>
                  <a:pt x="0" y="5511"/>
                  <a:pt x="0" y="12256"/>
                </a:cubicBezTo>
                <a:lnTo>
                  <a:pt x="0" y="36736"/>
                </a:lnTo>
                <a:cubicBezTo>
                  <a:pt x="0" y="29959"/>
                  <a:pt x="5479" y="24480"/>
                  <a:pt x="12224" y="24480"/>
                </a:cubicBezTo>
                <a:lnTo>
                  <a:pt x="116352" y="24480"/>
                </a:lnTo>
                <a:cubicBezTo>
                  <a:pt x="123066" y="24480"/>
                  <a:pt x="128577" y="18970"/>
                  <a:pt x="128577" y="12256"/>
                </a:cubicBezTo>
                <a:cubicBezTo>
                  <a:pt x="128577" y="5511"/>
                  <a:pt x="123066" y="0"/>
                  <a:pt x="11635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2" name="Google Shape;1532;p45"/>
          <p:cNvSpPr/>
          <p:nvPr/>
        </p:nvSpPr>
        <p:spPr>
          <a:xfrm>
            <a:off x="10136875" y="3741436"/>
            <a:ext cx="777848" cy="721465"/>
          </a:xfrm>
          <a:custGeom>
            <a:avLst/>
            <a:gdLst/>
            <a:ahLst/>
            <a:cxnLst/>
            <a:rect l="l" t="t" r="r" b="b"/>
            <a:pathLst>
              <a:path w="19921" h="18477" extrusionOk="0">
                <a:moveTo>
                  <a:pt x="9958" y="1"/>
                </a:moveTo>
                <a:cubicBezTo>
                  <a:pt x="5539" y="1"/>
                  <a:pt x="1649" y="3163"/>
                  <a:pt x="855" y="7671"/>
                </a:cubicBezTo>
                <a:cubicBezTo>
                  <a:pt x="0" y="12674"/>
                  <a:pt x="3357" y="17456"/>
                  <a:pt x="8361" y="18343"/>
                </a:cubicBezTo>
                <a:cubicBezTo>
                  <a:pt x="8889" y="18433"/>
                  <a:pt x="9414" y="18476"/>
                  <a:pt x="9932" y="18476"/>
                </a:cubicBezTo>
                <a:cubicBezTo>
                  <a:pt x="14355" y="18476"/>
                  <a:pt x="18268" y="15313"/>
                  <a:pt x="19033" y="10806"/>
                </a:cubicBezTo>
                <a:cubicBezTo>
                  <a:pt x="19920" y="5802"/>
                  <a:pt x="16531" y="1020"/>
                  <a:pt x="11528" y="133"/>
                </a:cubicBezTo>
                <a:cubicBezTo>
                  <a:pt x="11000" y="44"/>
                  <a:pt x="10475" y="1"/>
                  <a:pt x="9958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3" name="Google Shape;1533;p45"/>
          <p:cNvSpPr/>
          <p:nvPr/>
        </p:nvSpPr>
        <p:spPr>
          <a:xfrm>
            <a:off x="1753554" y="2836034"/>
            <a:ext cx="4309503" cy="1841652"/>
          </a:xfrm>
          <a:custGeom>
            <a:avLst/>
            <a:gdLst/>
            <a:ahLst/>
            <a:cxnLst/>
            <a:rect l="l" t="t" r="r" b="b"/>
            <a:pathLst>
              <a:path w="110368" h="36737" extrusionOk="0">
                <a:moveTo>
                  <a:pt x="12256" y="1"/>
                </a:moveTo>
                <a:cubicBezTo>
                  <a:pt x="5511" y="1"/>
                  <a:pt x="0" y="5511"/>
                  <a:pt x="0" y="12257"/>
                </a:cubicBezTo>
                <a:cubicBezTo>
                  <a:pt x="0" y="18970"/>
                  <a:pt x="5511" y="24481"/>
                  <a:pt x="12256" y="24481"/>
                </a:cubicBezTo>
                <a:lnTo>
                  <a:pt x="98111" y="24481"/>
                </a:lnTo>
                <a:cubicBezTo>
                  <a:pt x="104888" y="24481"/>
                  <a:pt x="110367" y="29960"/>
                  <a:pt x="110367" y="36737"/>
                </a:cubicBezTo>
                <a:lnTo>
                  <a:pt x="110367" y="12257"/>
                </a:lnTo>
                <a:cubicBezTo>
                  <a:pt x="110367" y="5511"/>
                  <a:pt x="104857" y="1"/>
                  <a:pt x="98111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4" name="Google Shape;1534;p45"/>
          <p:cNvSpPr/>
          <p:nvPr/>
        </p:nvSpPr>
        <p:spPr>
          <a:xfrm>
            <a:off x="1864435" y="3029537"/>
            <a:ext cx="774139" cy="720607"/>
          </a:xfrm>
          <a:custGeom>
            <a:avLst/>
            <a:gdLst/>
            <a:ahLst/>
            <a:cxnLst/>
            <a:rect l="l" t="t" r="r" b="b"/>
            <a:pathLst>
              <a:path w="19826" h="18455" extrusionOk="0">
                <a:moveTo>
                  <a:pt x="9878" y="0"/>
                </a:moveTo>
                <a:cubicBezTo>
                  <a:pt x="5454" y="0"/>
                  <a:pt x="1533" y="3224"/>
                  <a:pt x="792" y="7755"/>
                </a:cubicBezTo>
                <a:cubicBezTo>
                  <a:pt x="0" y="12790"/>
                  <a:pt x="3421" y="17509"/>
                  <a:pt x="8456" y="18332"/>
                </a:cubicBezTo>
                <a:cubicBezTo>
                  <a:pt x="8960" y="18415"/>
                  <a:pt x="9461" y="18455"/>
                  <a:pt x="9955" y="18455"/>
                </a:cubicBezTo>
                <a:cubicBezTo>
                  <a:pt x="14397" y="18455"/>
                  <a:pt x="18292" y="15231"/>
                  <a:pt x="19033" y="10700"/>
                </a:cubicBezTo>
                <a:cubicBezTo>
                  <a:pt x="19825" y="5665"/>
                  <a:pt x="16405" y="914"/>
                  <a:pt x="11369" y="123"/>
                </a:cubicBezTo>
                <a:cubicBezTo>
                  <a:pt x="10868" y="40"/>
                  <a:pt x="10370" y="0"/>
                  <a:pt x="9878" y="0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5" name="Google Shape;1535;p45"/>
          <p:cNvSpPr/>
          <p:nvPr/>
        </p:nvSpPr>
        <p:spPr>
          <a:xfrm>
            <a:off x="6063056" y="1723074"/>
            <a:ext cx="4334219" cy="1978800"/>
          </a:xfrm>
          <a:custGeom>
            <a:avLst/>
            <a:gdLst/>
            <a:ahLst/>
            <a:cxnLst/>
            <a:rect l="l" t="t" r="r" b="b"/>
            <a:pathLst>
              <a:path w="111001" h="36705" extrusionOk="0">
                <a:moveTo>
                  <a:pt x="12224" y="0"/>
                </a:moveTo>
                <a:cubicBezTo>
                  <a:pt x="5511" y="0"/>
                  <a:pt x="0" y="5511"/>
                  <a:pt x="0" y="12224"/>
                </a:cubicBezTo>
                <a:lnTo>
                  <a:pt x="0" y="36704"/>
                </a:lnTo>
                <a:cubicBezTo>
                  <a:pt x="0" y="29959"/>
                  <a:pt x="5479" y="24480"/>
                  <a:pt x="12224" y="24480"/>
                </a:cubicBezTo>
                <a:lnTo>
                  <a:pt x="98744" y="24480"/>
                </a:lnTo>
                <a:cubicBezTo>
                  <a:pt x="105490" y="24480"/>
                  <a:pt x="111000" y="18970"/>
                  <a:pt x="111000" y="12224"/>
                </a:cubicBezTo>
                <a:cubicBezTo>
                  <a:pt x="111000" y="5511"/>
                  <a:pt x="105490" y="0"/>
                  <a:pt x="98744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6" name="Google Shape;1536;p45"/>
          <p:cNvSpPr/>
          <p:nvPr/>
        </p:nvSpPr>
        <p:spPr>
          <a:xfrm>
            <a:off x="9526055" y="1935651"/>
            <a:ext cx="719708" cy="720957"/>
          </a:xfrm>
          <a:custGeom>
            <a:avLst/>
            <a:gdLst/>
            <a:ahLst/>
            <a:cxnLst/>
            <a:rect l="l" t="t" r="r" b="b"/>
            <a:pathLst>
              <a:path w="18432" h="18464" extrusionOk="0">
                <a:moveTo>
                  <a:pt x="9216" y="1"/>
                </a:moveTo>
                <a:cubicBezTo>
                  <a:pt x="4118" y="1"/>
                  <a:pt x="1" y="4118"/>
                  <a:pt x="1" y="9216"/>
                </a:cubicBezTo>
                <a:cubicBezTo>
                  <a:pt x="1" y="14315"/>
                  <a:pt x="4118" y="18464"/>
                  <a:pt x="9216" y="18464"/>
                </a:cubicBezTo>
                <a:cubicBezTo>
                  <a:pt x="14315" y="18464"/>
                  <a:pt x="18432" y="14315"/>
                  <a:pt x="18432" y="9216"/>
                </a:cubicBezTo>
                <a:cubicBezTo>
                  <a:pt x="18432" y="4118"/>
                  <a:pt x="14315" y="1"/>
                  <a:pt x="9216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7" name="Google Shape;1537;p45"/>
          <p:cNvSpPr/>
          <p:nvPr/>
        </p:nvSpPr>
        <p:spPr>
          <a:xfrm>
            <a:off x="5972811" y="4405683"/>
            <a:ext cx="101733" cy="1694112"/>
          </a:xfrm>
          <a:custGeom>
            <a:avLst/>
            <a:gdLst/>
            <a:ahLst/>
            <a:cxnLst/>
            <a:rect l="l" t="t" r="r" b="b"/>
            <a:pathLst>
              <a:path w="1" h="37022" fill="none" extrusionOk="0">
                <a:moveTo>
                  <a:pt x="1" y="1"/>
                </a:moveTo>
                <a:lnTo>
                  <a:pt x="1" y="37022"/>
                </a:lnTo>
              </a:path>
            </a:pathLst>
          </a:custGeom>
          <a:noFill/>
          <a:ln w="57150" cap="rnd" cmpd="sng">
            <a:solidFill>
              <a:srgbClr val="645C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8" name="Google Shape;1538;p45"/>
          <p:cNvSpPr/>
          <p:nvPr/>
        </p:nvSpPr>
        <p:spPr>
          <a:xfrm>
            <a:off x="4186347" y="4828785"/>
            <a:ext cx="1752259" cy="1096860"/>
          </a:xfrm>
          <a:custGeom>
            <a:avLst/>
            <a:gdLst/>
            <a:ahLst/>
            <a:cxnLst/>
            <a:rect l="l" t="t" r="r" b="b"/>
            <a:pathLst>
              <a:path w="44876" h="28091" extrusionOk="0">
                <a:moveTo>
                  <a:pt x="0" y="0"/>
                </a:moveTo>
                <a:lnTo>
                  <a:pt x="0" y="8804"/>
                </a:lnTo>
                <a:lnTo>
                  <a:pt x="43260" y="28091"/>
                </a:lnTo>
                <a:lnTo>
                  <a:pt x="44875" y="280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9" name="Google Shape;1539;p45"/>
          <p:cNvSpPr/>
          <p:nvPr/>
        </p:nvSpPr>
        <p:spPr>
          <a:xfrm>
            <a:off x="3743635" y="4937607"/>
            <a:ext cx="2131909" cy="988037"/>
          </a:xfrm>
          <a:custGeom>
            <a:avLst/>
            <a:gdLst/>
            <a:ahLst/>
            <a:cxnLst/>
            <a:rect l="l" t="t" r="r" b="b"/>
            <a:pathLst>
              <a:path w="54599" h="25304" extrusionOk="0">
                <a:moveTo>
                  <a:pt x="1" y="0"/>
                </a:moveTo>
                <a:lnTo>
                  <a:pt x="1" y="9786"/>
                </a:lnTo>
                <a:lnTo>
                  <a:pt x="51843" y="25304"/>
                </a:lnTo>
                <a:lnTo>
                  <a:pt x="54598" y="25304"/>
                </a:lnTo>
                <a:lnTo>
                  <a:pt x="1" y="0"/>
                </a:ln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0" name="Google Shape;1540;p45"/>
          <p:cNvSpPr/>
          <p:nvPr/>
        </p:nvSpPr>
        <p:spPr>
          <a:xfrm>
            <a:off x="6111660" y="4828785"/>
            <a:ext cx="1751048" cy="1096860"/>
          </a:xfrm>
          <a:custGeom>
            <a:avLst/>
            <a:gdLst/>
            <a:ahLst/>
            <a:cxnLst/>
            <a:rect l="l" t="t" r="r" b="b"/>
            <a:pathLst>
              <a:path w="44845" h="28091" extrusionOk="0">
                <a:moveTo>
                  <a:pt x="44844" y="0"/>
                </a:moveTo>
                <a:lnTo>
                  <a:pt x="1" y="28091"/>
                </a:lnTo>
                <a:lnTo>
                  <a:pt x="1616" y="28091"/>
                </a:lnTo>
                <a:lnTo>
                  <a:pt x="44844" y="8804"/>
                </a:lnTo>
                <a:lnTo>
                  <a:pt x="44844" y="0"/>
                </a:ln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1" name="Google Shape;1541;p45"/>
          <p:cNvSpPr/>
          <p:nvPr/>
        </p:nvSpPr>
        <p:spPr>
          <a:xfrm>
            <a:off x="6174759" y="4937607"/>
            <a:ext cx="2131869" cy="988037"/>
          </a:xfrm>
          <a:custGeom>
            <a:avLst/>
            <a:gdLst/>
            <a:ahLst/>
            <a:cxnLst/>
            <a:rect l="l" t="t" r="r" b="b"/>
            <a:pathLst>
              <a:path w="54598" h="25304" extrusionOk="0">
                <a:moveTo>
                  <a:pt x="54598" y="0"/>
                </a:moveTo>
                <a:lnTo>
                  <a:pt x="0" y="25304"/>
                </a:lnTo>
                <a:lnTo>
                  <a:pt x="2755" y="25304"/>
                </a:lnTo>
                <a:lnTo>
                  <a:pt x="54598" y="9786"/>
                </a:lnTo>
                <a:lnTo>
                  <a:pt x="54598" y="0"/>
                </a:ln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2" name="Google Shape;1542;p45"/>
          <p:cNvSpPr/>
          <p:nvPr/>
        </p:nvSpPr>
        <p:spPr>
          <a:xfrm>
            <a:off x="5762972" y="5947510"/>
            <a:ext cx="518149" cy="932396"/>
          </a:xfrm>
          <a:custGeom>
            <a:avLst/>
            <a:gdLst/>
            <a:ahLst/>
            <a:cxnLst/>
            <a:rect l="l" t="t" r="r" b="b"/>
            <a:pathLst>
              <a:path w="13270" h="23879" extrusionOk="0">
                <a:moveTo>
                  <a:pt x="0" y="1"/>
                </a:moveTo>
                <a:lnTo>
                  <a:pt x="0" y="23879"/>
                </a:lnTo>
                <a:lnTo>
                  <a:pt x="13270" y="23879"/>
                </a:lnTo>
                <a:lnTo>
                  <a:pt x="13270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3" name="Google Shape;1543;p45"/>
          <p:cNvSpPr/>
          <p:nvPr/>
        </p:nvSpPr>
        <p:spPr>
          <a:xfrm>
            <a:off x="6282333" y="5172552"/>
            <a:ext cx="2431124" cy="1685449"/>
          </a:xfrm>
          <a:custGeom>
            <a:avLst/>
            <a:gdLst/>
            <a:ahLst/>
            <a:cxnLst/>
            <a:rect l="l" t="t" r="r" b="b"/>
            <a:pathLst>
              <a:path w="62262" h="43165" extrusionOk="0">
                <a:moveTo>
                  <a:pt x="62262" y="0"/>
                </a:moveTo>
                <a:lnTo>
                  <a:pt x="0" y="19287"/>
                </a:lnTo>
                <a:lnTo>
                  <a:pt x="0" y="43165"/>
                </a:lnTo>
                <a:lnTo>
                  <a:pt x="62262" y="43165"/>
                </a:lnTo>
                <a:lnTo>
                  <a:pt x="62262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4" name="Google Shape;1544;p45"/>
          <p:cNvSpPr/>
          <p:nvPr/>
        </p:nvSpPr>
        <p:spPr>
          <a:xfrm>
            <a:off x="3366048" y="5234019"/>
            <a:ext cx="2432373" cy="1685449"/>
          </a:xfrm>
          <a:custGeom>
            <a:avLst/>
            <a:gdLst/>
            <a:ahLst/>
            <a:cxnLst/>
            <a:rect l="l" t="t" r="r" b="b"/>
            <a:pathLst>
              <a:path w="62294" h="43165" extrusionOk="0">
                <a:moveTo>
                  <a:pt x="1" y="0"/>
                </a:moveTo>
                <a:lnTo>
                  <a:pt x="1" y="43165"/>
                </a:lnTo>
                <a:lnTo>
                  <a:pt x="62294" y="43165"/>
                </a:lnTo>
                <a:lnTo>
                  <a:pt x="62294" y="192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1545" name="Google Shape;1545;p45"/>
          <p:cNvGrpSpPr/>
          <p:nvPr/>
        </p:nvGrpSpPr>
        <p:grpSpPr>
          <a:xfrm>
            <a:off x="2048658" y="3162920"/>
            <a:ext cx="406905" cy="452629"/>
            <a:chOff x="1536493" y="2372190"/>
            <a:chExt cx="305179" cy="339472"/>
          </a:xfrm>
        </p:grpSpPr>
        <p:sp>
          <p:nvSpPr>
            <p:cNvPr id="1546" name="Google Shape;1546;p45"/>
            <p:cNvSpPr/>
            <p:nvPr/>
          </p:nvSpPr>
          <p:spPr>
            <a:xfrm>
              <a:off x="1536493" y="2372190"/>
              <a:ext cx="305179" cy="339472"/>
            </a:xfrm>
            <a:custGeom>
              <a:avLst/>
              <a:gdLst/>
              <a:ahLst/>
              <a:cxnLst/>
              <a:rect l="l" t="t" r="r" b="b"/>
              <a:pathLst>
                <a:path w="10421" h="11592" extrusionOk="0">
                  <a:moveTo>
                    <a:pt x="3326" y="444"/>
                  </a:moveTo>
                  <a:lnTo>
                    <a:pt x="3326" y="10261"/>
                  </a:lnTo>
                  <a:lnTo>
                    <a:pt x="444" y="10261"/>
                  </a:lnTo>
                  <a:lnTo>
                    <a:pt x="444" y="444"/>
                  </a:lnTo>
                  <a:close/>
                  <a:moveTo>
                    <a:pt x="9945" y="444"/>
                  </a:moveTo>
                  <a:lnTo>
                    <a:pt x="9945" y="10261"/>
                  </a:lnTo>
                  <a:lnTo>
                    <a:pt x="7095" y="10261"/>
                  </a:lnTo>
                  <a:lnTo>
                    <a:pt x="7095" y="444"/>
                  </a:lnTo>
                  <a:close/>
                  <a:moveTo>
                    <a:pt x="6620" y="475"/>
                  </a:moveTo>
                  <a:lnTo>
                    <a:pt x="6620" y="10261"/>
                  </a:lnTo>
                  <a:lnTo>
                    <a:pt x="6208" y="10261"/>
                  </a:lnTo>
                  <a:cubicBezTo>
                    <a:pt x="6081" y="10261"/>
                    <a:pt x="5986" y="10356"/>
                    <a:pt x="5986" y="10483"/>
                  </a:cubicBezTo>
                  <a:cubicBezTo>
                    <a:pt x="5986" y="10609"/>
                    <a:pt x="6081" y="10704"/>
                    <a:pt x="6208" y="10704"/>
                  </a:cubicBezTo>
                  <a:lnTo>
                    <a:pt x="9945" y="10704"/>
                  </a:lnTo>
                  <a:lnTo>
                    <a:pt x="9945" y="11148"/>
                  </a:lnTo>
                  <a:lnTo>
                    <a:pt x="444" y="11148"/>
                  </a:lnTo>
                  <a:lnTo>
                    <a:pt x="444" y="10704"/>
                  </a:lnTo>
                  <a:lnTo>
                    <a:pt x="4181" y="10704"/>
                  </a:lnTo>
                  <a:cubicBezTo>
                    <a:pt x="4308" y="10704"/>
                    <a:pt x="4403" y="10609"/>
                    <a:pt x="4403" y="10483"/>
                  </a:cubicBezTo>
                  <a:cubicBezTo>
                    <a:pt x="4403" y="10356"/>
                    <a:pt x="4308" y="10261"/>
                    <a:pt x="4181" y="10261"/>
                  </a:cubicBezTo>
                  <a:lnTo>
                    <a:pt x="3770" y="10261"/>
                  </a:lnTo>
                  <a:lnTo>
                    <a:pt x="3770" y="475"/>
                  </a:lnTo>
                  <a:close/>
                  <a:moveTo>
                    <a:pt x="223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11369"/>
                  </a:lnTo>
                  <a:cubicBezTo>
                    <a:pt x="1" y="11496"/>
                    <a:pt x="96" y="11591"/>
                    <a:pt x="223" y="11591"/>
                  </a:cubicBezTo>
                  <a:lnTo>
                    <a:pt x="10198" y="11591"/>
                  </a:lnTo>
                  <a:cubicBezTo>
                    <a:pt x="10293" y="11591"/>
                    <a:pt x="10420" y="11496"/>
                    <a:pt x="10420" y="11369"/>
                  </a:cubicBezTo>
                  <a:lnTo>
                    <a:pt x="10420" y="222"/>
                  </a:lnTo>
                  <a:cubicBezTo>
                    <a:pt x="10420" y="95"/>
                    <a:pt x="10325" y="0"/>
                    <a:pt x="1019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1562468" y="2399073"/>
              <a:ext cx="57545" cy="13032"/>
            </a:xfrm>
            <a:custGeom>
              <a:avLst/>
              <a:gdLst/>
              <a:ahLst/>
              <a:cxnLst/>
              <a:rect l="l" t="t" r="r" b="b"/>
              <a:pathLst>
                <a:path w="1965" h="445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lnTo>
                    <a:pt x="1742" y="444"/>
                  </a:lnTo>
                  <a:cubicBezTo>
                    <a:pt x="1869" y="444"/>
                    <a:pt x="1964" y="349"/>
                    <a:pt x="1964" y="222"/>
                  </a:cubicBezTo>
                  <a:cubicBezTo>
                    <a:pt x="1964" y="96"/>
                    <a:pt x="1869" y="1"/>
                    <a:pt x="174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1562468" y="2495538"/>
              <a:ext cx="28787" cy="66799"/>
            </a:xfrm>
            <a:custGeom>
              <a:avLst/>
              <a:gdLst/>
              <a:ahLst/>
              <a:cxnLst/>
              <a:rect l="l" t="t" r="r" b="b"/>
              <a:pathLst>
                <a:path w="983" h="2281" extrusionOk="0">
                  <a:moveTo>
                    <a:pt x="222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2059"/>
                  </a:lnTo>
                  <a:cubicBezTo>
                    <a:pt x="1" y="2185"/>
                    <a:pt x="127" y="2280"/>
                    <a:pt x="222" y="2280"/>
                  </a:cubicBezTo>
                  <a:cubicBezTo>
                    <a:pt x="349" y="2280"/>
                    <a:pt x="444" y="2185"/>
                    <a:pt x="444" y="2059"/>
                  </a:cubicBezTo>
                  <a:lnTo>
                    <a:pt x="444" y="1362"/>
                  </a:lnTo>
                  <a:lnTo>
                    <a:pt x="761" y="1362"/>
                  </a:lnTo>
                  <a:cubicBezTo>
                    <a:pt x="887" y="1362"/>
                    <a:pt x="982" y="1267"/>
                    <a:pt x="982" y="1140"/>
                  </a:cubicBezTo>
                  <a:cubicBezTo>
                    <a:pt x="982" y="1014"/>
                    <a:pt x="887" y="919"/>
                    <a:pt x="761" y="919"/>
                  </a:cubicBezTo>
                  <a:lnTo>
                    <a:pt x="444" y="919"/>
                  </a:lnTo>
                  <a:lnTo>
                    <a:pt x="444" y="222"/>
                  </a:lnTo>
                  <a:cubicBezTo>
                    <a:pt x="476" y="95"/>
                    <a:pt x="349" y="0"/>
                    <a:pt x="22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1562468" y="2645770"/>
              <a:ext cx="57545" cy="13003"/>
            </a:xfrm>
            <a:custGeom>
              <a:avLst/>
              <a:gdLst/>
              <a:ahLst/>
              <a:cxnLst/>
              <a:rect l="l" t="t" r="r" b="b"/>
              <a:pathLst>
                <a:path w="1965" h="444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44"/>
                    <a:pt x="222" y="444"/>
                  </a:cubicBezTo>
                  <a:lnTo>
                    <a:pt x="1742" y="444"/>
                  </a:lnTo>
                  <a:cubicBezTo>
                    <a:pt x="1869" y="444"/>
                    <a:pt x="1964" y="349"/>
                    <a:pt x="1964" y="222"/>
                  </a:cubicBezTo>
                  <a:cubicBezTo>
                    <a:pt x="1964" y="96"/>
                    <a:pt x="1869" y="1"/>
                    <a:pt x="174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1562468" y="2618886"/>
              <a:ext cx="57545" cy="13940"/>
            </a:xfrm>
            <a:custGeom>
              <a:avLst/>
              <a:gdLst/>
              <a:ahLst/>
              <a:cxnLst/>
              <a:rect l="l" t="t" r="r" b="b"/>
              <a:pathLst>
                <a:path w="1965" h="476" extrusionOk="0">
                  <a:moveTo>
                    <a:pt x="222" y="0"/>
                  </a:moveTo>
                  <a:cubicBezTo>
                    <a:pt x="96" y="0"/>
                    <a:pt x="1" y="127"/>
                    <a:pt x="1" y="222"/>
                  </a:cubicBezTo>
                  <a:cubicBezTo>
                    <a:pt x="1" y="349"/>
                    <a:pt x="96" y="475"/>
                    <a:pt x="222" y="475"/>
                  </a:cubicBezTo>
                  <a:lnTo>
                    <a:pt x="1742" y="475"/>
                  </a:lnTo>
                  <a:cubicBezTo>
                    <a:pt x="1869" y="475"/>
                    <a:pt x="1964" y="349"/>
                    <a:pt x="1964" y="222"/>
                  </a:cubicBezTo>
                  <a:cubicBezTo>
                    <a:pt x="1964" y="95"/>
                    <a:pt x="1869" y="0"/>
                    <a:pt x="174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1562468" y="2425049"/>
              <a:ext cx="57545" cy="13940"/>
            </a:xfrm>
            <a:custGeom>
              <a:avLst/>
              <a:gdLst/>
              <a:ahLst/>
              <a:cxnLst/>
              <a:rect l="l" t="t" r="r" b="b"/>
              <a:pathLst>
                <a:path w="1965" h="476" extrusionOk="0">
                  <a:moveTo>
                    <a:pt x="222" y="0"/>
                  </a:moveTo>
                  <a:cubicBezTo>
                    <a:pt x="96" y="0"/>
                    <a:pt x="1" y="127"/>
                    <a:pt x="1" y="254"/>
                  </a:cubicBezTo>
                  <a:cubicBezTo>
                    <a:pt x="1" y="380"/>
                    <a:pt x="96" y="475"/>
                    <a:pt x="222" y="475"/>
                  </a:cubicBezTo>
                  <a:lnTo>
                    <a:pt x="1742" y="475"/>
                  </a:lnTo>
                  <a:cubicBezTo>
                    <a:pt x="1869" y="475"/>
                    <a:pt x="1964" y="349"/>
                    <a:pt x="1964" y="254"/>
                  </a:cubicBezTo>
                  <a:cubicBezTo>
                    <a:pt x="1964" y="127"/>
                    <a:pt x="1869" y="0"/>
                    <a:pt x="174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1659841" y="2399073"/>
              <a:ext cx="57545" cy="13032"/>
            </a:xfrm>
            <a:custGeom>
              <a:avLst/>
              <a:gdLst/>
              <a:ahLst/>
              <a:cxnLst/>
              <a:rect l="l" t="t" r="r" b="b"/>
              <a:pathLst>
                <a:path w="1965" h="445" extrusionOk="0">
                  <a:moveTo>
                    <a:pt x="223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44"/>
                    <a:pt x="223" y="444"/>
                  </a:cubicBezTo>
                  <a:lnTo>
                    <a:pt x="1743" y="444"/>
                  </a:lnTo>
                  <a:cubicBezTo>
                    <a:pt x="1869" y="444"/>
                    <a:pt x="1964" y="349"/>
                    <a:pt x="1964" y="222"/>
                  </a:cubicBezTo>
                  <a:cubicBezTo>
                    <a:pt x="1964" y="96"/>
                    <a:pt x="1869" y="1"/>
                    <a:pt x="174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1659841" y="2495538"/>
              <a:ext cx="28787" cy="66799"/>
            </a:xfrm>
            <a:custGeom>
              <a:avLst/>
              <a:gdLst/>
              <a:ahLst/>
              <a:cxnLst/>
              <a:rect l="l" t="t" r="r" b="b"/>
              <a:pathLst>
                <a:path w="983" h="2281" extrusionOk="0">
                  <a:moveTo>
                    <a:pt x="223" y="0"/>
                  </a:moveTo>
                  <a:cubicBezTo>
                    <a:pt x="96" y="0"/>
                    <a:pt x="1" y="95"/>
                    <a:pt x="1" y="222"/>
                  </a:cubicBezTo>
                  <a:lnTo>
                    <a:pt x="1" y="2059"/>
                  </a:lnTo>
                  <a:cubicBezTo>
                    <a:pt x="1" y="2185"/>
                    <a:pt x="96" y="2280"/>
                    <a:pt x="223" y="2280"/>
                  </a:cubicBezTo>
                  <a:cubicBezTo>
                    <a:pt x="349" y="2280"/>
                    <a:pt x="444" y="2185"/>
                    <a:pt x="444" y="2059"/>
                  </a:cubicBezTo>
                  <a:lnTo>
                    <a:pt x="444" y="1362"/>
                  </a:lnTo>
                  <a:lnTo>
                    <a:pt x="761" y="1362"/>
                  </a:lnTo>
                  <a:cubicBezTo>
                    <a:pt x="888" y="1362"/>
                    <a:pt x="983" y="1267"/>
                    <a:pt x="983" y="1140"/>
                  </a:cubicBezTo>
                  <a:cubicBezTo>
                    <a:pt x="983" y="1014"/>
                    <a:pt x="888" y="919"/>
                    <a:pt x="761" y="919"/>
                  </a:cubicBezTo>
                  <a:lnTo>
                    <a:pt x="444" y="919"/>
                  </a:lnTo>
                  <a:lnTo>
                    <a:pt x="444" y="222"/>
                  </a:lnTo>
                  <a:cubicBezTo>
                    <a:pt x="444" y="95"/>
                    <a:pt x="349" y="0"/>
                    <a:pt x="2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1659841" y="2645770"/>
              <a:ext cx="57545" cy="13003"/>
            </a:xfrm>
            <a:custGeom>
              <a:avLst/>
              <a:gdLst/>
              <a:ahLst/>
              <a:cxnLst/>
              <a:rect l="l" t="t" r="r" b="b"/>
              <a:pathLst>
                <a:path w="1965" h="444" extrusionOk="0">
                  <a:moveTo>
                    <a:pt x="223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44"/>
                    <a:pt x="223" y="444"/>
                  </a:cubicBezTo>
                  <a:lnTo>
                    <a:pt x="1743" y="444"/>
                  </a:lnTo>
                  <a:cubicBezTo>
                    <a:pt x="1869" y="444"/>
                    <a:pt x="1964" y="349"/>
                    <a:pt x="1964" y="222"/>
                  </a:cubicBezTo>
                  <a:cubicBezTo>
                    <a:pt x="1964" y="96"/>
                    <a:pt x="1869" y="1"/>
                    <a:pt x="174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1659841" y="2618886"/>
              <a:ext cx="57545" cy="13940"/>
            </a:xfrm>
            <a:custGeom>
              <a:avLst/>
              <a:gdLst/>
              <a:ahLst/>
              <a:cxnLst/>
              <a:rect l="l" t="t" r="r" b="b"/>
              <a:pathLst>
                <a:path w="1965" h="476" extrusionOk="0">
                  <a:moveTo>
                    <a:pt x="223" y="0"/>
                  </a:moveTo>
                  <a:cubicBezTo>
                    <a:pt x="96" y="0"/>
                    <a:pt x="1" y="127"/>
                    <a:pt x="1" y="222"/>
                  </a:cubicBezTo>
                  <a:cubicBezTo>
                    <a:pt x="1" y="349"/>
                    <a:pt x="96" y="475"/>
                    <a:pt x="223" y="475"/>
                  </a:cubicBezTo>
                  <a:lnTo>
                    <a:pt x="1743" y="475"/>
                  </a:lnTo>
                  <a:cubicBezTo>
                    <a:pt x="1869" y="475"/>
                    <a:pt x="1964" y="349"/>
                    <a:pt x="1964" y="222"/>
                  </a:cubicBezTo>
                  <a:cubicBezTo>
                    <a:pt x="1964" y="95"/>
                    <a:pt x="1869" y="0"/>
                    <a:pt x="174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1659841" y="2425049"/>
              <a:ext cx="57545" cy="13940"/>
            </a:xfrm>
            <a:custGeom>
              <a:avLst/>
              <a:gdLst/>
              <a:ahLst/>
              <a:cxnLst/>
              <a:rect l="l" t="t" r="r" b="b"/>
              <a:pathLst>
                <a:path w="1965" h="476" extrusionOk="0">
                  <a:moveTo>
                    <a:pt x="223" y="0"/>
                  </a:moveTo>
                  <a:cubicBezTo>
                    <a:pt x="96" y="0"/>
                    <a:pt x="1" y="127"/>
                    <a:pt x="1" y="254"/>
                  </a:cubicBezTo>
                  <a:cubicBezTo>
                    <a:pt x="1" y="380"/>
                    <a:pt x="96" y="475"/>
                    <a:pt x="223" y="475"/>
                  </a:cubicBezTo>
                  <a:lnTo>
                    <a:pt x="1743" y="475"/>
                  </a:lnTo>
                  <a:cubicBezTo>
                    <a:pt x="1869" y="475"/>
                    <a:pt x="1964" y="349"/>
                    <a:pt x="1964" y="254"/>
                  </a:cubicBezTo>
                  <a:cubicBezTo>
                    <a:pt x="1964" y="127"/>
                    <a:pt x="1869" y="0"/>
                    <a:pt x="174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7" name="Google Shape;1557;p45"/>
            <p:cNvSpPr/>
            <p:nvPr/>
          </p:nvSpPr>
          <p:spPr>
            <a:xfrm>
              <a:off x="1757243" y="2399073"/>
              <a:ext cx="57516" cy="13032"/>
            </a:xfrm>
            <a:custGeom>
              <a:avLst/>
              <a:gdLst/>
              <a:ahLst/>
              <a:cxnLst/>
              <a:rect l="l" t="t" r="r" b="b"/>
              <a:pathLst>
                <a:path w="1964" h="445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44"/>
                    <a:pt x="222" y="444"/>
                  </a:cubicBezTo>
                  <a:lnTo>
                    <a:pt x="1742" y="444"/>
                  </a:lnTo>
                  <a:cubicBezTo>
                    <a:pt x="1869" y="444"/>
                    <a:pt x="1964" y="349"/>
                    <a:pt x="1964" y="222"/>
                  </a:cubicBezTo>
                  <a:cubicBezTo>
                    <a:pt x="1964" y="96"/>
                    <a:pt x="1869" y="1"/>
                    <a:pt x="174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1757243" y="2495538"/>
              <a:ext cx="28758" cy="66799"/>
            </a:xfrm>
            <a:custGeom>
              <a:avLst/>
              <a:gdLst/>
              <a:ahLst/>
              <a:cxnLst/>
              <a:rect l="l" t="t" r="r" b="b"/>
              <a:pathLst>
                <a:path w="982" h="2281" extrusionOk="0">
                  <a:moveTo>
                    <a:pt x="222" y="0"/>
                  </a:moveTo>
                  <a:cubicBezTo>
                    <a:pt x="95" y="0"/>
                    <a:pt x="0" y="95"/>
                    <a:pt x="0" y="222"/>
                  </a:cubicBezTo>
                  <a:lnTo>
                    <a:pt x="0" y="2059"/>
                  </a:lnTo>
                  <a:cubicBezTo>
                    <a:pt x="0" y="2185"/>
                    <a:pt x="95" y="2280"/>
                    <a:pt x="222" y="2280"/>
                  </a:cubicBezTo>
                  <a:cubicBezTo>
                    <a:pt x="349" y="2280"/>
                    <a:pt x="444" y="2185"/>
                    <a:pt x="444" y="2059"/>
                  </a:cubicBezTo>
                  <a:lnTo>
                    <a:pt x="444" y="1362"/>
                  </a:lnTo>
                  <a:lnTo>
                    <a:pt x="760" y="1362"/>
                  </a:lnTo>
                  <a:cubicBezTo>
                    <a:pt x="887" y="1362"/>
                    <a:pt x="982" y="1267"/>
                    <a:pt x="982" y="1140"/>
                  </a:cubicBezTo>
                  <a:cubicBezTo>
                    <a:pt x="982" y="1014"/>
                    <a:pt x="887" y="919"/>
                    <a:pt x="760" y="919"/>
                  </a:cubicBezTo>
                  <a:lnTo>
                    <a:pt x="444" y="919"/>
                  </a:lnTo>
                  <a:lnTo>
                    <a:pt x="444" y="222"/>
                  </a:lnTo>
                  <a:cubicBezTo>
                    <a:pt x="444" y="95"/>
                    <a:pt x="349" y="0"/>
                    <a:pt x="22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1757243" y="2645770"/>
              <a:ext cx="57516" cy="13003"/>
            </a:xfrm>
            <a:custGeom>
              <a:avLst/>
              <a:gdLst/>
              <a:ahLst/>
              <a:cxnLst/>
              <a:rect l="l" t="t" r="r" b="b"/>
              <a:pathLst>
                <a:path w="1964" h="444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44"/>
                    <a:pt x="222" y="444"/>
                  </a:cubicBezTo>
                  <a:lnTo>
                    <a:pt x="1742" y="444"/>
                  </a:lnTo>
                  <a:cubicBezTo>
                    <a:pt x="1869" y="444"/>
                    <a:pt x="1964" y="349"/>
                    <a:pt x="1964" y="222"/>
                  </a:cubicBezTo>
                  <a:cubicBezTo>
                    <a:pt x="1964" y="96"/>
                    <a:pt x="1869" y="1"/>
                    <a:pt x="174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1757243" y="2618886"/>
              <a:ext cx="57516" cy="13940"/>
            </a:xfrm>
            <a:custGeom>
              <a:avLst/>
              <a:gdLst/>
              <a:ahLst/>
              <a:cxnLst/>
              <a:rect l="l" t="t" r="r" b="b"/>
              <a:pathLst>
                <a:path w="1964" h="476" extrusionOk="0">
                  <a:moveTo>
                    <a:pt x="222" y="0"/>
                  </a:moveTo>
                  <a:cubicBezTo>
                    <a:pt x="95" y="0"/>
                    <a:pt x="0" y="127"/>
                    <a:pt x="0" y="222"/>
                  </a:cubicBezTo>
                  <a:cubicBezTo>
                    <a:pt x="0" y="349"/>
                    <a:pt x="95" y="475"/>
                    <a:pt x="222" y="475"/>
                  </a:cubicBezTo>
                  <a:lnTo>
                    <a:pt x="1742" y="475"/>
                  </a:lnTo>
                  <a:cubicBezTo>
                    <a:pt x="1869" y="475"/>
                    <a:pt x="1964" y="349"/>
                    <a:pt x="1964" y="222"/>
                  </a:cubicBezTo>
                  <a:cubicBezTo>
                    <a:pt x="1964" y="95"/>
                    <a:pt x="1869" y="0"/>
                    <a:pt x="174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1757243" y="2425049"/>
              <a:ext cx="57516" cy="13940"/>
            </a:xfrm>
            <a:custGeom>
              <a:avLst/>
              <a:gdLst/>
              <a:ahLst/>
              <a:cxnLst/>
              <a:rect l="l" t="t" r="r" b="b"/>
              <a:pathLst>
                <a:path w="1964" h="476" extrusionOk="0">
                  <a:moveTo>
                    <a:pt x="222" y="0"/>
                  </a:moveTo>
                  <a:cubicBezTo>
                    <a:pt x="95" y="0"/>
                    <a:pt x="0" y="127"/>
                    <a:pt x="0" y="254"/>
                  </a:cubicBezTo>
                  <a:cubicBezTo>
                    <a:pt x="0" y="380"/>
                    <a:pt x="95" y="475"/>
                    <a:pt x="222" y="475"/>
                  </a:cubicBezTo>
                  <a:lnTo>
                    <a:pt x="1742" y="475"/>
                  </a:lnTo>
                  <a:cubicBezTo>
                    <a:pt x="1869" y="475"/>
                    <a:pt x="1964" y="349"/>
                    <a:pt x="1964" y="254"/>
                  </a:cubicBezTo>
                  <a:cubicBezTo>
                    <a:pt x="1964" y="127"/>
                    <a:pt x="1869" y="0"/>
                    <a:pt x="174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1682098" y="2672654"/>
              <a:ext cx="13032" cy="13032"/>
            </a:xfrm>
            <a:custGeom>
              <a:avLst/>
              <a:gdLst/>
              <a:ahLst/>
              <a:cxnLst/>
              <a:rect l="l" t="t" r="r" b="b"/>
              <a:pathLst>
                <a:path w="445" h="445" extrusionOk="0">
                  <a:moveTo>
                    <a:pt x="223" y="1"/>
                  </a:moveTo>
                  <a:cubicBezTo>
                    <a:pt x="96" y="1"/>
                    <a:pt x="1" y="96"/>
                    <a:pt x="1" y="223"/>
                  </a:cubicBezTo>
                  <a:cubicBezTo>
                    <a:pt x="1" y="349"/>
                    <a:pt x="96" y="444"/>
                    <a:pt x="223" y="444"/>
                  </a:cubicBezTo>
                  <a:cubicBezTo>
                    <a:pt x="349" y="444"/>
                    <a:pt x="444" y="349"/>
                    <a:pt x="444" y="223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563" name="Google Shape;1563;p45"/>
          <p:cNvGrpSpPr/>
          <p:nvPr/>
        </p:nvGrpSpPr>
        <p:grpSpPr>
          <a:xfrm>
            <a:off x="10296381" y="3875247"/>
            <a:ext cx="457588" cy="452589"/>
            <a:chOff x="7806850" y="2829416"/>
            <a:chExt cx="343191" cy="339442"/>
          </a:xfrm>
        </p:grpSpPr>
        <p:sp>
          <p:nvSpPr>
            <p:cNvPr id="1564" name="Google Shape;1564;p45"/>
            <p:cNvSpPr/>
            <p:nvPr/>
          </p:nvSpPr>
          <p:spPr>
            <a:xfrm>
              <a:off x="7806850" y="2829416"/>
              <a:ext cx="343191" cy="339442"/>
            </a:xfrm>
            <a:custGeom>
              <a:avLst/>
              <a:gdLst/>
              <a:ahLst/>
              <a:cxnLst/>
              <a:rect l="l" t="t" r="r" b="b"/>
              <a:pathLst>
                <a:path w="11719" h="11591" extrusionOk="0">
                  <a:moveTo>
                    <a:pt x="9248" y="475"/>
                  </a:moveTo>
                  <a:cubicBezTo>
                    <a:pt x="9406" y="475"/>
                    <a:pt x="9565" y="538"/>
                    <a:pt x="9755" y="602"/>
                  </a:cubicBezTo>
                  <a:cubicBezTo>
                    <a:pt x="10198" y="792"/>
                    <a:pt x="10673" y="1108"/>
                    <a:pt x="11021" y="1457"/>
                  </a:cubicBezTo>
                  <a:cubicBezTo>
                    <a:pt x="11211" y="1647"/>
                    <a:pt x="11211" y="1710"/>
                    <a:pt x="11211" y="1710"/>
                  </a:cubicBezTo>
                  <a:cubicBezTo>
                    <a:pt x="11211" y="1710"/>
                    <a:pt x="11180" y="1742"/>
                    <a:pt x="11085" y="1805"/>
                  </a:cubicBezTo>
                  <a:cubicBezTo>
                    <a:pt x="11021" y="1837"/>
                    <a:pt x="10895" y="1900"/>
                    <a:pt x="10768" y="1932"/>
                  </a:cubicBezTo>
                  <a:cubicBezTo>
                    <a:pt x="10736" y="1932"/>
                    <a:pt x="10705" y="1964"/>
                    <a:pt x="10673" y="1964"/>
                  </a:cubicBezTo>
                  <a:cubicBezTo>
                    <a:pt x="10483" y="1647"/>
                    <a:pt x="10261" y="1330"/>
                    <a:pt x="9976" y="1045"/>
                  </a:cubicBezTo>
                  <a:cubicBezTo>
                    <a:pt x="9755" y="823"/>
                    <a:pt x="9501" y="633"/>
                    <a:pt x="9248" y="475"/>
                  </a:cubicBezTo>
                  <a:close/>
                  <a:moveTo>
                    <a:pt x="4478" y="3761"/>
                  </a:moveTo>
                  <a:cubicBezTo>
                    <a:pt x="4537" y="3761"/>
                    <a:pt x="4593" y="3784"/>
                    <a:pt x="4624" y="3832"/>
                  </a:cubicBezTo>
                  <a:lnTo>
                    <a:pt x="5353" y="4529"/>
                  </a:lnTo>
                  <a:lnTo>
                    <a:pt x="5321" y="4529"/>
                  </a:lnTo>
                  <a:lnTo>
                    <a:pt x="5226" y="4624"/>
                  </a:lnTo>
                  <a:cubicBezTo>
                    <a:pt x="5131" y="4655"/>
                    <a:pt x="5004" y="4687"/>
                    <a:pt x="4878" y="4687"/>
                  </a:cubicBezTo>
                  <a:lnTo>
                    <a:pt x="4308" y="4149"/>
                  </a:lnTo>
                  <a:cubicBezTo>
                    <a:pt x="4244" y="4054"/>
                    <a:pt x="4244" y="3895"/>
                    <a:pt x="4308" y="3832"/>
                  </a:cubicBezTo>
                  <a:cubicBezTo>
                    <a:pt x="4355" y="3784"/>
                    <a:pt x="4418" y="3761"/>
                    <a:pt x="4478" y="3761"/>
                  </a:cubicBezTo>
                  <a:close/>
                  <a:moveTo>
                    <a:pt x="5891" y="4750"/>
                  </a:moveTo>
                  <a:cubicBezTo>
                    <a:pt x="5954" y="4750"/>
                    <a:pt x="6049" y="4782"/>
                    <a:pt x="6113" y="4845"/>
                  </a:cubicBezTo>
                  <a:cubicBezTo>
                    <a:pt x="6176" y="4909"/>
                    <a:pt x="6208" y="5004"/>
                    <a:pt x="6208" y="5099"/>
                  </a:cubicBezTo>
                  <a:cubicBezTo>
                    <a:pt x="6208" y="5162"/>
                    <a:pt x="6176" y="5257"/>
                    <a:pt x="6113" y="5320"/>
                  </a:cubicBezTo>
                  <a:lnTo>
                    <a:pt x="5828" y="5605"/>
                  </a:lnTo>
                  <a:cubicBezTo>
                    <a:pt x="5764" y="5669"/>
                    <a:pt x="5677" y="5700"/>
                    <a:pt x="5590" y="5700"/>
                  </a:cubicBezTo>
                  <a:cubicBezTo>
                    <a:pt x="5503" y="5700"/>
                    <a:pt x="5416" y="5669"/>
                    <a:pt x="5353" y="5605"/>
                  </a:cubicBezTo>
                  <a:cubicBezTo>
                    <a:pt x="5226" y="5479"/>
                    <a:pt x="5226" y="5289"/>
                    <a:pt x="5353" y="5162"/>
                  </a:cubicBezTo>
                  <a:lnTo>
                    <a:pt x="5638" y="4845"/>
                  </a:lnTo>
                  <a:cubicBezTo>
                    <a:pt x="5701" y="4782"/>
                    <a:pt x="5796" y="4750"/>
                    <a:pt x="5891" y="4750"/>
                  </a:cubicBezTo>
                  <a:close/>
                  <a:moveTo>
                    <a:pt x="8013" y="475"/>
                  </a:moveTo>
                  <a:cubicBezTo>
                    <a:pt x="8583" y="570"/>
                    <a:pt x="9185" y="887"/>
                    <a:pt x="9660" y="1362"/>
                  </a:cubicBezTo>
                  <a:cubicBezTo>
                    <a:pt x="10135" y="1837"/>
                    <a:pt x="10451" y="2439"/>
                    <a:pt x="10546" y="3040"/>
                  </a:cubicBezTo>
                  <a:cubicBezTo>
                    <a:pt x="9248" y="3959"/>
                    <a:pt x="8234" y="4814"/>
                    <a:pt x="7253" y="5795"/>
                  </a:cubicBezTo>
                  <a:lnTo>
                    <a:pt x="6651" y="5194"/>
                  </a:lnTo>
                  <a:cubicBezTo>
                    <a:pt x="6651" y="5162"/>
                    <a:pt x="6651" y="5130"/>
                    <a:pt x="6651" y="5099"/>
                  </a:cubicBezTo>
                  <a:cubicBezTo>
                    <a:pt x="6651" y="4877"/>
                    <a:pt x="6588" y="4687"/>
                    <a:pt x="6429" y="4529"/>
                  </a:cubicBezTo>
                  <a:cubicBezTo>
                    <a:pt x="6303" y="4402"/>
                    <a:pt x="6144" y="4339"/>
                    <a:pt x="5986" y="4307"/>
                  </a:cubicBezTo>
                  <a:cubicBezTo>
                    <a:pt x="6303" y="3990"/>
                    <a:pt x="6619" y="3642"/>
                    <a:pt x="6936" y="3294"/>
                  </a:cubicBezTo>
                  <a:cubicBezTo>
                    <a:pt x="7031" y="3199"/>
                    <a:pt x="6999" y="3040"/>
                    <a:pt x="6904" y="2977"/>
                  </a:cubicBezTo>
                  <a:cubicBezTo>
                    <a:pt x="6857" y="2929"/>
                    <a:pt x="6801" y="2906"/>
                    <a:pt x="6746" y="2906"/>
                  </a:cubicBezTo>
                  <a:cubicBezTo>
                    <a:pt x="6691" y="2906"/>
                    <a:pt x="6635" y="2929"/>
                    <a:pt x="6588" y="2977"/>
                  </a:cubicBezTo>
                  <a:cubicBezTo>
                    <a:pt x="6239" y="3389"/>
                    <a:pt x="5923" y="3737"/>
                    <a:pt x="5574" y="4117"/>
                  </a:cubicBezTo>
                  <a:lnTo>
                    <a:pt x="5226" y="3769"/>
                  </a:lnTo>
                  <a:cubicBezTo>
                    <a:pt x="6208" y="2787"/>
                    <a:pt x="7063" y="1773"/>
                    <a:pt x="8013" y="475"/>
                  </a:cubicBezTo>
                  <a:close/>
                  <a:moveTo>
                    <a:pt x="4846" y="5162"/>
                  </a:moveTo>
                  <a:lnTo>
                    <a:pt x="4846" y="5162"/>
                  </a:lnTo>
                  <a:cubicBezTo>
                    <a:pt x="4814" y="5225"/>
                    <a:pt x="4814" y="5289"/>
                    <a:pt x="4814" y="5384"/>
                  </a:cubicBezTo>
                  <a:cubicBezTo>
                    <a:pt x="4814" y="5447"/>
                    <a:pt x="4814" y="5479"/>
                    <a:pt x="4814" y="5542"/>
                  </a:cubicBezTo>
                  <a:cubicBezTo>
                    <a:pt x="4023" y="5922"/>
                    <a:pt x="2819" y="6049"/>
                    <a:pt x="2154" y="6080"/>
                  </a:cubicBezTo>
                  <a:lnTo>
                    <a:pt x="2407" y="5764"/>
                  </a:lnTo>
                  <a:cubicBezTo>
                    <a:pt x="2471" y="5700"/>
                    <a:pt x="2502" y="5605"/>
                    <a:pt x="2439" y="5510"/>
                  </a:cubicBezTo>
                  <a:lnTo>
                    <a:pt x="2281" y="5162"/>
                  </a:lnTo>
                  <a:lnTo>
                    <a:pt x="2281" y="5162"/>
                  </a:lnTo>
                  <a:cubicBezTo>
                    <a:pt x="2629" y="5210"/>
                    <a:pt x="3065" y="5233"/>
                    <a:pt x="3516" y="5233"/>
                  </a:cubicBezTo>
                  <a:cubicBezTo>
                    <a:pt x="3967" y="5233"/>
                    <a:pt x="4434" y="5210"/>
                    <a:pt x="4846" y="5162"/>
                  </a:cubicBezTo>
                  <a:close/>
                  <a:moveTo>
                    <a:pt x="6461" y="5637"/>
                  </a:moveTo>
                  <a:lnTo>
                    <a:pt x="7158" y="6334"/>
                  </a:lnTo>
                  <a:cubicBezTo>
                    <a:pt x="7189" y="6365"/>
                    <a:pt x="7221" y="6429"/>
                    <a:pt x="7221" y="6492"/>
                  </a:cubicBezTo>
                  <a:cubicBezTo>
                    <a:pt x="7221" y="6555"/>
                    <a:pt x="7189" y="6619"/>
                    <a:pt x="7158" y="6651"/>
                  </a:cubicBezTo>
                  <a:cubicBezTo>
                    <a:pt x="7094" y="6682"/>
                    <a:pt x="7031" y="6714"/>
                    <a:pt x="6999" y="6714"/>
                  </a:cubicBezTo>
                  <a:cubicBezTo>
                    <a:pt x="6936" y="6714"/>
                    <a:pt x="6873" y="6682"/>
                    <a:pt x="6841" y="6651"/>
                  </a:cubicBezTo>
                  <a:lnTo>
                    <a:pt x="6271" y="6112"/>
                  </a:lnTo>
                  <a:cubicBezTo>
                    <a:pt x="6303" y="5985"/>
                    <a:pt x="6303" y="5859"/>
                    <a:pt x="6334" y="5732"/>
                  </a:cubicBezTo>
                  <a:lnTo>
                    <a:pt x="6429" y="5637"/>
                  </a:lnTo>
                  <a:close/>
                  <a:moveTo>
                    <a:pt x="6208" y="6682"/>
                  </a:moveTo>
                  <a:lnTo>
                    <a:pt x="6303" y="6777"/>
                  </a:lnTo>
                  <a:cubicBezTo>
                    <a:pt x="6271" y="6809"/>
                    <a:pt x="6239" y="6841"/>
                    <a:pt x="6208" y="6872"/>
                  </a:cubicBezTo>
                  <a:cubicBezTo>
                    <a:pt x="6208" y="6809"/>
                    <a:pt x="6208" y="6746"/>
                    <a:pt x="6208" y="6682"/>
                  </a:cubicBezTo>
                  <a:close/>
                  <a:moveTo>
                    <a:pt x="5828" y="6144"/>
                  </a:moveTo>
                  <a:cubicBezTo>
                    <a:pt x="5701" y="6936"/>
                    <a:pt x="5701" y="7981"/>
                    <a:pt x="5796" y="8709"/>
                  </a:cubicBezTo>
                  <a:lnTo>
                    <a:pt x="5448" y="8519"/>
                  </a:lnTo>
                  <a:cubicBezTo>
                    <a:pt x="5408" y="8506"/>
                    <a:pt x="5369" y="8498"/>
                    <a:pt x="5332" y="8498"/>
                  </a:cubicBezTo>
                  <a:cubicBezTo>
                    <a:pt x="5279" y="8498"/>
                    <a:pt x="5231" y="8514"/>
                    <a:pt x="5194" y="8551"/>
                  </a:cubicBezTo>
                  <a:lnTo>
                    <a:pt x="4878" y="8836"/>
                  </a:lnTo>
                  <a:cubicBezTo>
                    <a:pt x="4909" y="8139"/>
                    <a:pt x="5036" y="6936"/>
                    <a:pt x="5416" y="6144"/>
                  </a:cubicBezTo>
                  <a:cubicBezTo>
                    <a:pt x="5479" y="6175"/>
                    <a:pt x="5543" y="6175"/>
                    <a:pt x="5574" y="6175"/>
                  </a:cubicBezTo>
                  <a:cubicBezTo>
                    <a:pt x="5669" y="6175"/>
                    <a:pt x="5733" y="6144"/>
                    <a:pt x="5828" y="6144"/>
                  </a:cubicBezTo>
                  <a:close/>
                  <a:moveTo>
                    <a:pt x="5036" y="5954"/>
                  </a:moveTo>
                  <a:lnTo>
                    <a:pt x="5036" y="5954"/>
                  </a:lnTo>
                  <a:cubicBezTo>
                    <a:pt x="4561" y="6872"/>
                    <a:pt x="4466" y="8234"/>
                    <a:pt x="4434" y="8931"/>
                  </a:cubicBezTo>
                  <a:cubicBezTo>
                    <a:pt x="4244" y="9121"/>
                    <a:pt x="4086" y="9342"/>
                    <a:pt x="3896" y="9564"/>
                  </a:cubicBezTo>
                  <a:cubicBezTo>
                    <a:pt x="3642" y="9881"/>
                    <a:pt x="3389" y="10166"/>
                    <a:pt x="3104" y="10514"/>
                  </a:cubicBezTo>
                  <a:cubicBezTo>
                    <a:pt x="2502" y="10419"/>
                    <a:pt x="1901" y="10102"/>
                    <a:pt x="1426" y="9627"/>
                  </a:cubicBezTo>
                  <a:cubicBezTo>
                    <a:pt x="951" y="9152"/>
                    <a:pt x="634" y="8551"/>
                    <a:pt x="539" y="7949"/>
                  </a:cubicBezTo>
                  <a:cubicBezTo>
                    <a:pt x="856" y="7664"/>
                    <a:pt x="1172" y="7411"/>
                    <a:pt x="1489" y="7157"/>
                  </a:cubicBezTo>
                  <a:cubicBezTo>
                    <a:pt x="1742" y="6936"/>
                    <a:pt x="1996" y="6746"/>
                    <a:pt x="2217" y="6524"/>
                  </a:cubicBezTo>
                  <a:cubicBezTo>
                    <a:pt x="2946" y="6492"/>
                    <a:pt x="4181" y="6365"/>
                    <a:pt x="5036" y="5954"/>
                  </a:cubicBezTo>
                  <a:close/>
                  <a:moveTo>
                    <a:pt x="507" y="9184"/>
                  </a:moveTo>
                  <a:cubicBezTo>
                    <a:pt x="666" y="9469"/>
                    <a:pt x="856" y="9722"/>
                    <a:pt x="1077" y="9944"/>
                  </a:cubicBezTo>
                  <a:cubicBezTo>
                    <a:pt x="1362" y="10229"/>
                    <a:pt x="1679" y="10451"/>
                    <a:pt x="1996" y="10609"/>
                  </a:cubicBezTo>
                  <a:cubicBezTo>
                    <a:pt x="1996" y="10641"/>
                    <a:pt x="1996" y="10672"/>
                    <a:pt x="1996" y="10704"/>
                  </a:cubicBezTo>
                  <a:cubicBezTo>
                    <a:pt x="1932" y="10831"/>
                    <a:pt x="1901" y="10957"/>
                    <a:pt x="1837" y="11052"/>
                  </a:cubicBezTo>
                  <a:cubicBezTo>
                    <a:pt x="1806" y="11147"/>
                    <a:pt x="1774" y="11147"/>
                    <a:pt x="1774" y="11147"/>
                  </a:cubicBezTo>
                  <a:cubicBezTo>
                    <a:pt x="1774" y="11147"/>
                    <a:pt x="1679" y="11147"/>
                    <a:pt x="1489" y="10957"/>
                  </a:cubicBezTo>
                  <a:cubicBezTo>
                    <a:pt x="1172" y="10641"/>
                    <a:pt x="824" y="10134"/>
                    <a:pt x="666" y="9691"/>
                  </a:cubicBezTo>
                  <a:cubicBezTo>
                    <a:pt x="571" y="9501"/>
                    <a:pt x="539" y="9342"/>
                    <a:pt x="507" y="9184"/>
                  </a:cubicBezTo>
                  <a:close/>
                  <a:moveTo>
                    <a:pt x="7918" y="0"/>
                  </a:moveTo>
                  <a:cubicBezTo>
                    <a:pt x="7823" y="0"/>
                    <a:pt x="7759" y="32"/>
                    <a:pt x="7728" y="95"/>
                  </a:cubicBezTo>
                  <a:cubicBezTo>
                    <a:pt x="6746" y="1425"/>
                    <a:pt x="5891" y="2470"/>
                    <a:pt x="4909" y="3452"/>
                  </a:cubicBezTo>
                  <a:cubicBezTo>
                    <a:pt x="4787" y="3345"/>
                    <a:pt x="4627" y="3289"/>
                    <a:pt x="4467" y="3289"/>
                  </a:cubicBezTo>
                  <a:cubicBezTo>
                    <a:pt x="4295" y="3289"/>
                    <a:pt x="4122" y="3353"/>
                    <a:pt x="3991" y="3484"/>
                  </a:cubicBezTo>
                  <a:cubicBezTo>
                    <a:pt x="3737" y="3737"/>
                    <a:pt x="3737" y="4149"/>
                    <a:pt x="3959" y="4402"/>
                  </a:cubicBezTo>
                  <a:cubicBezTo>
                    <a:pt x="3801" y="4529"/>
                    <a:pt x="3674" y="4655"/>
                    <a:pt x="3547" y="4782"/>
                  </a:cubicBezTo>
                  <a:cubicBezTo>
                    <a:pt x="2882" y="4782"/>
                    <a:pt x="2281" y="4719"/>
                    <a:pt x="1932" y="4624"/>
                  </a:cubicBezTo>
                  <a:cubicBezTo>
                    <a:pt x="1899" y="4601"/>
                    <a:pt x="1865" y="4591"/>
                    <a:pt x="1833" y="4591"/>
                  </a:cubicBezTo>
                  <a:cubicBezTo>
                    <a:pt x="1774" y="4591"/>
                    <a:pt x="1720" y="4626"/>
                    <a:pt x="1679" y="4687"/>
                  </a:cubicBezTo>
                  <a:cubicBezTo>
                    <a:pt x="1616" y="4750"/>
                    <a:pt x="1584" y="4845"/>
                    <a:pt x="1647" y="4909"/>
                  </a:cubicBezTo>
                  <a:lnTo>
                    <a:pt x="1964" y="5574"/>
                  </a:lnTo>
                  <a:lnTo>
                    <a:pt x="1457" y="6144"/>
                  </a:lnTo>
                  <a:cubicBezTo>
                    <a:pt x="1394" y="6239"/>
                    <a:pt x="1394" y="6334"/>
                    <a:pt x="1426" y="6397"/>
                  </a:cubicBezTo>
                  <a:cubicBezTo>
                    <a:pt x="1426" y="6460"/>
                    <a:pt x="1489" y="6492"/>
                    <a:pt x="1521" y="6492"/>
                  </a:cubicBezTo>
                  <a:cubicBezTo>
                    <a:pt x="1394" y="6587"/>
                    <a:pt x="1299" y="6682"/>
                    <a:pt x="1172" y="6777"/>
                  </a:cubicBezTo>
                  <a:cubicBezTo>
                    <a:pt x="856" y="7062"/>
                    <a:pt x="507" y="7347"/>
                    <a:pt x="127" y="7664"/>
                  </a:cubicBezTo>
                  <a:cubicBezTo>
                    <a:pt x="64" y="7727"/>
                    <a:pt x="64" y="7791"/>
                    <a:pt x="64" y="7854"/>
                  </a:cubicBezTo>
                  <a:cubicBezTo>
                    <a:pt x="64" y="8076"/>
                    <a:pt x="127" y="8297"/>
                    <a:pt x="191" y="8487"/>
                  </a:cubicBezTo>
                  <a:cubicBezTo>
                    <a:pt x="1" y="8804"/>
                    <a:pt x="1" y="9279"/>
                    <a:pt x="222" y="9849"/>
                  </a:cubicBezTo>
                  <a:cubicBezTo>
                    <a:pt x="444" y="10356"/>
                    <a:pt x="792" y="10894"/>
                    <a:pt x="1172" y="11274"/>
                  </a:cubicBezTo>
                  <a:cubicBezTo>
                    <a:pt x="1331" y="11401"/>
                    <a:pt x="1521" y="11591"/>
                    <a:pt x="1774" y="11591"/>
                  </a:cubicBezTo>
                  <a:lnTo>
                    <a:pt x="1869" y="11591"/>
                  </a:lnTo>
                  <a:cubicBezTo>
                    <a:pt x="2186" y="11528"/>
                    <a:pt x="2281" y="11179"/>
                    <a:pt x="2407" y="10862"/>
                  </a:cubicBezTo>
                  <a:cubicBezTo>
                    <a:pt x="2407" y="10831"/>
                    <a:pt x="2407" y="10799"/>
                    <a:pt x="2439" y="10799"/>
                  </a:cubicBezTo>
                  <a:cubicBezTo>
                    <a:pt x="2661" y="10862"/>
                    <a:pt x="2914" y="10926"/>
                    <a:pt x="3167" y="10957"/>
                  </a:cubicBezTo>
                  <a:cubicBezTo>
                    <a:pt x="3231" y="10957"/>
                    <a:pt x="3294" y="10926"/>
                    <a:pt x="3357" y="10894"/>
                  </a:cubicBezTo>
                  <a:cubicBezTo>
                    <a:pt x="3674" y="10514"/>
                    <a:pt x="3959" y="10166"/>
                    <a:pt x="4213" y="9849"/>
                  </a:cubicBezTo>
                  <a:cubicBezTo>
                    <a:pt x="4308" y="9722"/>
                    <a:pt x="4403" y="9627"/>
                    <a:pt x="4498" y="9501"/>
                  </a:cubicBezTo>
                  <a:cubicBezTo>
                    <a:pt x="4529" y="9501"/>
                    <a:pt x="4529" y="9532"/>
                    <a:pt x="4561" y="9532"/>
                  </a:cubicBezTo>
                  <a:cubicBezTo>
                    <a:pt x="4561" y="9532"/>
                    <a:pt x="4593" y="9564"/>
                    <a:pt x="4624" y="9564"/>
                  </a:cubicBezTo>
                  <a:cubicBezTo>
                    <a:pt x="4688" y="9564"/>
                    <a:pt x="4751" y="9532"/>
                    <a:pt x="4783" y="9501"/>
                  </a:cubicBezTo>
                  <a:lnTo>
                    <a:pt x="5384" y="8994"/>
                  </a:lnTo>
                  <a:lnTo>
                    <a:pt x="6018" y="9311"/>
                  </a:lnTo>
                  <a:cubicBezTo>
                    <a:pt x="6057" y="9324"/>
                    <a:pt x="6096" y="9331"/>
                    <a:pt x="6133" y="9331"/>
                  </a:cubicBezTo>
                  <a:cubicBezTo>
                    <a:pt x="6186" y="9331"/>
                    <a:pt x="6234" y="9316"/>
                    <a:pt x="6271" y="9279"/>
                  </a:cubicBezTo>
                  <a:cubicBezTo>
                    <a:pt x="6334" y="9216"/>
                    <a:pt x="6366" y="9121"/>
                    <a:pt x="6334" y="9026"/>
                  </a:cubicBezTo>
                  <a:cubicBezTo>
                    <a:pt x="6239" y="8709"/>
                    <a:pt x="6176" y="8171"/>
                    <a:pt x="6176" y="7569"/>
                  </a:cubicBezTo>
                  <a:cubicBezTo>
                    <a:pt x="6334" y="7379"/>
                    <a:pt x="6493" y="7221"/>
                    <a:pt x="6619" y="7062"/>
                  </a:cubicBezTo>
                  <a:cubicBezTo>
                    <a:pt x="6746" y="7126"/>
                    <a:pt x="6841" y="7157"/>
                    <a:pt x="6968" y="7157"/>
                  </a:cubicBezTo>
                  <a:cubicBezTo>
                    <a:pt x="7158" y="7157"/>
                    <a:pt x="7316" y="7094"/>
                    <a:pt x="7443" y="6967"/>
                  </a:cubicBezTo>
                  <a:cubicBezTo>
                    <a:pt x="7569" y="6841"/>
                    <a:pt x="7664" y="6682"/>
                    <a:pt x="7664" y="6492"/>
                  </a:cubicBezTo>
                  <a:cubicBezTo>
                    <a:pt x="7664" y="6365"/>
                    <a:pt x="7601" y="6239"/>
                    <a:pt x="7538" y="6112"/>
                  </a:cubicBezTo>
                  <a:cubicBezTo>
                    <a:pt x="8551" y="5130"/>
                    <a:pt x="9596" y="4275"/>
                    <a:pt x="10926" y="3325"/>
                  </a:cubicBezTo>
                  <a:cubicBezTo>
                    <a:pt x="10990" y="3262"/>
                    <a:pt x="11021" y="3199"/>
                    <a:pt x="11021" y="3104"/>
                  </a:cubicBezTo>
                  <a:cubicBezTo>
                    <a:pt x="10990" y="2850"/>
                    <a:pt x="10926" y="2629"/>
                    <a:pt x="10831" y="2375"/>
                  </a:cubicBezTo>
                  <a:cubicBezTo>
                    <a:pt x="10863" y="2375"/>
                    <a:pt x="10863" y="2375"/>
                    <a:pt x="10895" y="2344"/>
                  </a:cubicBezTo>
                  <a:cubicBezTo>
                    <a:pt x="11211" y="2249"/>
                    <a:pt x="11560" y="2122"/>
                    <a:pt x="11623" y="1805"/>
                  </a:cubicBezTo>
                  <a:cubicBezTo>
                    <a:pt x="11718" y="1552"/>
                    <a:pt x="11496" y="1298"/>
                    <a:pt x="11338" y="1140"/>
                  </a:cubicBezTo>
                  <a:cubicBezTo>
                    <a:pt x="10958" y="760"/>
                    <a:pt x="10420" y="380"/>
                    <a:pt x="9913" y="190"/>
                  </a:cubicBezTo>
                  <a:cubicBezTo>
                    <a:pt x="9608" y="71"/>
                    <a:pt x="9330" y="7"/>
                    <a:pt x="9089" y="7"/>
                  </a:cubicBezTo>
                  <a:cubicBezTo>
                    <a:pt x="8880" y="7"/>
                    <a:pt x="8698" y="55"/>
                    <a:pt x="8551" y="158"/>
                  </a:cubicBezTo>
                  <a:cubicBezTo>
                    <a:pt x="8361" y="95"/>
                    <a:pt x="8139" y="32"/>
                    <a:pt x="791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8017380" y="2891530"/>
              <a:ext cx="13003" cy="13940"/>
            </a:xfrm>
            <a:custGeom>
              <a:avLst/>
              <a:gdLst/>
              <a:ahLst/>
              <a:cxnLst/>
              <a:rect l="l" t="t" r="r" b="b"/>
              <a:pathLst>
                <a:path w="444" h="476" extrusionOk="0">
                  <a:moveTo>
                    <a:pt x="222" y="1"/>
                  </a:moveTo>
                  <a:cubicBezTo>
                    <a:pt x="95" y="1"/>
                    <a:pt x="0" y="128"/>
                    <a:pt x="0" y="223"/>
                  </a:cubicBezTo>
                  <a:cubicBezTo>
                    <a:pt x="0" y="349"/>
                    <a:pt x="95" y="476"/>
                    <a:pt x="222" y="476"/>
                  </a:cubicBezTo>
                  <a:cubicBezTo>
                    <a:pt x="349" y="476"/>
                    <a:pt x="444" y="349"/>
                    <a:pt x="444" y="223"/>
                  </a:cubicBezTo>
                  <a:cubicBezTo>
                    <a:pt x="444" y="96"/>
                    <a:pt x="349" y="1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566" name="Google Shape;1566;p45"/>
          <p:cNvGrpSpPr/>
          <p:nvPr/>
        </p:nvGrpSpPr>
        <p:grpSpPr>
          <a:xfrm>
            <a:off x="1408111" y="1495600"/>
            <a:ext cx="408116" cy="453840"/>
            <a:chOff x="1028281" y="1361301"/>
            <a:chExt cx="306087" cy="340380"/>
          </a:xfrm>
        </p:grpSpPr>
        <p:sp>
          <p:nvSpPr>
            <p:cNvPr id="1567" name="Google Shape;1567;p45"/>
            <p:cNvSpPr/>
            <p:nvPr/>
          </p:nvSpPr>
          <p:spPr>
            <a:xfrm>
              <a:off x="1028281" y="1361301"/>
              <a:ext cx="306087" cy="340380"/>
            </a:xfrm>
            <a:custGeom>
              <a:avLst/>
              <a:gdLst/>
              <a:ahLst/>
              <a:cxnLst/>
              <a:rect l="l" t="t" r="r" b="b"/>
              <a:pathLst>
                <a:path w="10452" h="11623" extrusionOk="0">
                  <a:moveTo>
                    <a:pt x="4719" y="0"/>
                  </a:moveTo>
                  <a:cubicBezTo>
                    <a:pt x="3991" y="0"/>
                    <a:pt x="3294" y="159"/>
                    <a:pt x="2661" y="475"/>
                  </a:cubicBezTo>
                  <a:cubicBezTo>
                    <a:pt x="2534" y="539"/>
                    <a:pt x="2502" y="665"/>
                    <a:pt x="2534" y="792"/>
                  </a:cubicBezTo>
                  <a:cubicBezTo>
                    <a:pt x="2579" y="860"/>
                    <a:pt x="2658" y="912"/>
                    <a:pt x="2746" y="912"/>
                  </a:cubicBezTo>
                  <a:cubicBezTo>
                    <a:pt x="2780" y="912"/>
                    <a:pt x="2815" y="905"/>
                    <a:pt x="2851" y="887"/>
                  </a:cubicBezTo>
                  <a:cubicBezTo>
                    <a:pt x="3421" y="602"/>
                    <a:pt x="4054" y="475"/>
                    <a:pt x="4719" y="475"/>
                  </a:cubicBezTo>
                  <a:cubicBezTo>
                    <a:pt x="7443" y="475"/>
                    <a:pt x="8804" y="2565"/>
                    <a:pt x="9279" y="3452"/>
                  </a:cubicBezTo>
                  <a:cubicBezTo>
                    <a:pt x="9976" y="4814"/>
                    <a:pt x="10166" y="6334"/>
                    <a:pt x="9691" y="7031"/>
                  </a:cubicBezTo>
                  <a:cubicBezTo>
                    <a:pt x="9621" y="7143"/>
                    <a:pt x="9513" y="7200"/>
                    <a:pt x="9365" y="7200"/>
                  </a:cubicBezTo>
                  <a:cubicBezTo>
                    <a:pt x="9179" y="7200"/>
                    <a:pt x="8931" y="7112"/>
                    <a:pt x="8614" y="6936"/>
                  </a:cubicBezTo>
                  <a:cubicBezTo>
                    <a:pt x="8469" y="6870"/>
                    <a:pt x="8324" y="6837"/>
                    <a:pt x="8188" y="6837"/>
                  </a:cubicBezTo>
                  <a:cubicBezTo>
                    <a:pt x="7998" y="6837"/>
                    <a:pt x="7825" y="6901"/>
                    <a:pt x="7696" y="7031"/>
                  </a:cubicBezTo>
                  <a:cubicBezTo>
                    <a:pt x="7443" y="7316"/>
                    <a:pt x="7411" y="7727"/>
                    <a:pt x="7633" y="8076"/>
                  </a:cubicBezTo>
                  <a:cubicBezTo>
                    <a:pt x="7759" y="8297"/>
                    <a:pt x="7886" y="8741"/>
                    <a:pt x="7949" y="9279"/>
                  </a:cubicBezTo>
                  <a:cubicBezTo>
                    <a:pt x="7981" y="9849"/>
                    <a:pt x="7886" y="10356"/>
                    <a:pt x="7696" y="10673"/>
                  </a:cubicBezTo>
                  <a:cubicBezTo>
                    <a:pt x="7522" y="10992"/>
                    <a:pt x="7241" y="11152"/>
                    <a:pt x="6830" y="11152"/>
                  </a:cubicBezTo>
                  <a:cubicBezTo>
                    <a:pt x="6792" y="11152"/>
                    <a:pt x="6754" y="11150"/>
                    <a:pt x="6714" y="11148"/>
                  </a:cubicBezTo>
                  <a:cubicBezTo>
                    <a:pt x="5289" y="11116"/>
                    <a:pt x="3706" y="10356"/>
                    <a:pt x="2470" y="9089"/>
                  </a:cubicBezTo>
                  <a:cubicBezTo>
                    <a:pt x="1172" y="7822"/>
                    <a:pt x="444" y="6207"/>
                    <a:pt x="444" y="4719"/>
                  </a:cubicBezTo>
                  <a:cubicBezTo>
                    <a:pt x="444" y="3769"/>
                    <a:pt x="760" y="2850"/>
                    <a:pt x="1362" y="2090"/>
                  </a:cubicBezTo>
                  <a:cubicBezTo>
                    <a:pt x="1425" y="1995"/>
                    <a:pt x="1425" y="1869"/>
                    <a:pt x="1299" y="1774"/>
                  </a:cubicBezTo>
                  <a:cubicBezTo>
                    <a:pt x="1256" y="1745"/>
                    <a:pt x="1207" y="1729"/>
                    <a:pt x="1157" y="1729"/>
                  </a:cubicBezTo>
                  <a:cubicBezTo>
                    <a:pt x="1096" y="1729"/>
                    <a:pt x="1034" y="1753"/>
                    <a:pt x="982" y="1805"/>
                  </a:cubicBezTo>
                  <a:cubicBezTo>
                    <a:pt x="349" y="2660"/>
                    <a:pt x="0" y="3674"/>
                    <a:pt x="0" y="4719"/>
                  </a:cubicBezTo>
                  <a:cubicBezTo>
                    <a:pt x="0" y="6334"/>
                    <a:pt x="760" y="8044"/>
                    <a:pt x="2154" y="9406"/>
                  </a:cubicBezTo>
                  <a:cubicBezTo>
                    <a:pt x="2787" y="10039"/>
                    <a:pt x="3516" y="10578"/>
                    <a:pt x="4276" y="10958"/>
                  </a:cubicBezTo>
                  <a:cubicBezTo>
                    <a:pt x="5099" y="11369"/>
                    <a:pt x="5922" y="11591"/>
                    <a:pt x="6682" y="11623"/>
                  </a:cubicBezTo>
                  <a:lnTo>
                    <a:pt x="6777" y="11623"/>
                  </a:lnTo>
                  <a:cubicBezTo>
                    <a:pt x="7348" y="11623"/>
                    <a:pt x="7823" y="11369"/>
                    <a:pt x="8076" y="10894"/>
                  </a:cubicBezTo>
                  <a:cubicBezTo>
                    <a:pt x="8393" y="10388"/>
                    <a:pt x="8424" y="9723"/>
                    <a:pt x="8393" y="9247"/>
                  </a:cubicBezTo>
                  <a:cubicBezTo>
                    <a:pt x="8361" y="8709"/>
                    <a:pt x="8203" y="8171"/>
                    <a:pt x="8013" y="7854"/>
                  </a:cubicBezTo>
                  <a:cubicBezTo>
                    <a:pt x="7886" y="7632"/>
                    <a:pt x="7918" y="7442"/>
                    <a:pt x="8013" y="7347"/>
                  </a:cubicBezTo>
                  <a:cubicBezTo>
                    <a:pt x="8060" y="7300"/>
                    <a:pt x="8115" y="7276"/>
                    <a:pt x="8179" y="7276"/>
                  </a:cubicBezTo>
                  <a:cubicBezTo>
                    <a:pt x="8242" y="7276"/>
                    <a:pt x="8313" y="7300"/>
                    <a:pt x="8393" y="7347"/>
                  </a:cubicBezTo>
                  <a:cubicBezTo>
                    <a:pt x="8614" y="7442"/>
                    <a:pt x="8868" y="7569"/>
                    <a:pt x="9153" y="7632"/>
                  </a:cubicBezTo>
                  <a:cubicBezTo>
                    <a:pt x="9213" y="7640"/>
                    <a:pt x="9270" y="7643"/>
                    <a:pt x="9323" y="7643"/>
                  </a:cubicBezTo>
                  <a:cubicBezTo>
                    <a:pt x="9718" y="7643"/>
                    <a:pt x="9932" y="7451"/>
                    <a:pt x="10071" y="7284"/>
                  </a:cubicBezTo>
                  <a:cubicBezTo>
                    <a:pt x="10356" y="6872"/>
                    <a:pt x="10451" y="6239"/>
                    <a:pt x="10388" y="5511"/>
                  </a:cubicBezTo>
                  <a:cubicBezTo>
                    <a:pt x="10324" y="4782"/>
                    <a:pt x="10071" y="3990"/>
                    <a:pt x="9691" y="3230"/>
                  </a:cubicBezTo>
                  <a:cubicBezTo>
                    <a:pt x="9216" y="2312"/>
                    <a:pt x="8551" y="1552"/>
                    <a:pt x="7791" y="1014"/>
                  </a:cubicBezTo>
                  <a:cubicBezTo>
                    <a:pt x="6872" y="349"/>
                    <a:pt x="5859" y="0"/>
                    <a:pt x="471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1123808" y="1390029"/>
              <a:ext cx="59390" cy="59390"/>
            </a:xfrm>
            <a:custGeom>
              <a:avLst/>
              <a:gdLst/>
              <a:ahLst/>
              <a:cxnLst/>
              <a:rect l="l" t="t" r="r" b="b"/>
              <a:pathLst>
                <a:path w="2028" h="2028" extrusionOk="0">
                  <a:moveTo>
                    <a:pt x="1014" y="444"/>
                  </a:moveTo>
                  <a:cubicBezTo>
                    <a:pt x="1330" y="444"/>
                    <a:pt x="1584" y="698"/>
                    <a:pt x="1584" y="1014"/>
                  </a:cubicBezTo>
                  <a:cubicBezTo>
                    <a:pt x="1584" y="1331"/>
                    <a:pt x="1330" y="1584"/>
                    <a:pt x="1014" y="1584"/>
                  </a:cubicBezTo>
                  <a:cubicBezTo>
                    <a:pt x="697" y="1584"/>
                    <a:pt x="444" y="1331"/>
                    <a:pt x="444" y="1014"/>
                  </a:cubicBezTo>
                  <a:cubicBezTo>
                    <a:pt x="444" y="698"/>
                    <a:pt x="697" y="444"/>
                    <a:pt x="1014" y="444"/>
                  </a:cubicBezTo>
                  <a:close/>
                  <a:moveTo>
                    <a:pt x="1014" y="1"/>
                  </a:moveTo>
                  <a:cubicBezTo>
                    <a:pt x="444" y="1"/>
                    <a:pt x="0" y="444"/>
                    <a:pt x="0" y="1014"/>
                  </a:cubicBezTo>
                  <a:cubicBezTo>
                    <a:pt x="0" y="1584"/>
                    <a:pt x="444" y="2028"/>
                    <a:pt x="1014" y="2028"/>
                  </a:cubicBezTo>
                  <a:cubicBezTo>
                    <a:pt x="1584" y="2028"/>
                    <a:pt x="2027" y="1584"/>
                    <a:pt x="2027" y="1014"/>
                  </a:cubicBezTo>
                  <a:cubicBezTo>
                    <a:pt x="2027" y="444"/>
                    <a:pt x="1584" y="1"/>
                    <a:pt x="101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1062603" y="1439199"/>
              <a:ext cx="59361" cy="60298"/>
            </a:xfrm>
            <a:custGeom>
              <a:avLst/>
              <a:gdLst/>
              <a:ahLst/>
              <a:cxnLst/>
              <a:rect l="l" t="t" r="r" b="b"/>
              <a:pathLst>
                <a:path w="2027" h="2059" extrusionOk="0">
                  <a:moveTo>
                    <a:pt x="1013" y="475"/>
                  </a:moveTo>
                  <a:cubicBezTo>
                    <a:pt x="1330" y="475"/>
                    <a:pt x="1584" y="729"/>
                    <a:pt x="1584" y="1014"/>
                  </a:cubicBezTo>
                  <a:cubicBezTo>
                    <a:pt x="1584" y="1330"/>
                    <a:pt x="1330" y="1584"/>
                    <a:pt x="1013" y="1584"/>
                  </a:cubicBezTo>
                  <a:cubicBezTo>
                    <a:pt x="697" y="1584"/>
                    <a:pt x="443" y="1330"/>
                    <a:pt x="443" y="1014"/>
                  </a:cubicBezTo>
                  <a:cubicBezTo>
                    <a:pt x="443" y="729"/>
                    <a:pt x="697" y="475"/>
                    <a:pt x="1013" y="475"/>
                  </a:cubicBezTo>
                  <a:close/>
                  <a:moveTo>
                    <a:pt x="1013" y="0"/>
                  </a:moveTo>
                  <a:cubicBezTo>
                    <a:pt x="443" y="0"/>
                    <a:pt x="0" y="475"/>
                    <a:pt x="0" y="1014"/>
                  </a:cubicBezTo>
                  <a:cubicBezTo>
                    <a:pt x="0" y="1584"/>
                    <a:pt x="443" y="2059"/>
                    <a:pt x="1013" y="2059"/>
                  </a:cubicBezTo>
                  <a:cubicBezTo>
                    <a:pt x="1584" y="2059"/>
                    <a:pt x="2027" y="1584"/>
                    <a:pt x="2027" y="1014"/>
                  </a:cubicBezTo>
                  <a:cubicBezTo>
                    <a:pt x="2027" y="475"/>
                    <a:pt x="1584" y="0"/>
                    <a:pt x="101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1066293" y="1515252"/>
              <a:ext cx="60327" cy="60298"/>
            </a:xfrm>
            <a:custGeom>
              <a:avLst/>
              <a:gdLst/>
              <a:ahLst/>
              <a:cxnLst/>
              <a:rect l="l" t="t" r="r" b="b"/>
              <a:pathLst>
                <a:path w="2060" h="2059" extrusionOk="0">
                  <a:moveTo>
                    <a:pt x="1046" y="475"/>
                  </a:moveTo>
                  <a:cubicBezTo>
                    <a:pt x="1363" y="475"/>
                    <a:pt x="1616" y="729"/>
                    <a:pt x="1616" y="1045"/>
                  </a:cubicBezTo>
                  <a:cubicBezTo>
                    <a:pt x="1616" y="1330"/>
                    <a:pt x="1331" y="1584"/>
                    <a:pt x="1046" y="1584"/>
                  </a:cubicBezTo>
                  <a:cubicBezTo>
                    <a:pt x="729" y="1584"/>
                    <a:pt x="476" y="1330"/>
                    <a:pt x="476" y="1045"/>
                  </a:cubicBezTo>
                  <a:cubicBezTo>
                    <a:pt x="476" y="729"/>
                    <a:pt x="729" y="475"/>
                    <a:pt x="1046" y="475"/>
                  </a:cubicBezTo>
                  <a:close/>
                  <a:moveTo>
                    <a:pt x="1046" y="0"/>
                  </a:moveTo>
                  <a:cubicBezTo>
                    <a:pt x="476" y="0"/>
                    <a:pt x="1" y="475"/>
                    <a:pt x="1" y="1045"/>
                  </a:cubicBezTo>
                  <a:cubicBezTo>
                    <a:pt x="1" y="1584"/>
                    <a:pt x="476" y="2059"/>
                    <a:pt x="1046" y="2059"/>
                  </a:cubicBezTo>
                  <a:cubicBezTo>
                    <a:pt x="1584" y="2059"/>
                    <a:pt x="2059" y="1584"/>
                    <a:pt x="2059" y="1045"/>
                  </a:cubicBezTo>
                  <a:cubicBezTo>
                    <a:pt x="2059" y="475"/>
                    <a:pt x="1584" y="0"/>
                    <a:pt x="104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1112680" y="1578302"/>
              <a:ext cx="60298" cy="59390"/>
            </a:xfrm>
            <a:custGeom>
              <a:avLst/>
              <a:gdLst/>
              <a:ahLst/>
              <a:cxnLst/>
              <a:rect l="l" t="t" r="r" b="b"/>
              <a:pathLst>
                <a:path w="2059" h="2028" extrusionOk="0">
                  <a:moveTo>
                    <a:pt x="1014" y="444"/>
                  </a:moveTo>
                  <a:cubicBezTo>
                    <a:pt x="1330" y="444"/>
                    <a:pt x="1584" y="697"/>
                    <a:pt x="1584" y="1014"/>
                  </a:cubicBezTo>
                  <a:cubicBezTo>
                    <a:pt x="1584" y="1331"/>
                    <a:pt x="1330" y="1584"/>
                    <a:pt x="1014" y="1584"/>
                  </a:cubicBezTo>
                  <a:cubicBezTo>
                    <a:pt x="729" y="1584"/>
                    <a:pt x="475" y="1331"/>
                    <a:pt x="475" y="1014"/>
                  </a:cubicBezTo>
                  <a:cubicBezTo>
                    <a:pt x="475" y="697"/>
                    <a:pt x="729" y="444"/>
                    <a:pt x="1014" y="444"/>
                  </a:cubicBezTo>
                  <a:close/>
                  <a:moveTo>
                    <a:pt x="1045" y="1"/>
                  </a:moveTo>
                  <a:cubicBezTo>
                    <a:pt x="475" y="1"/>
                    <a:pt x="0" y="444"/>
                    <a:pt x="0" y="1014"/>
                  </a:cubicBezTo>
                  <a:cubicBezTo>
                    <a:pt x="0" y="1584"/>
                    <a:pt x="475" y="2028"/>
                    <a:pt x="1045" y="2028"/>
                  </a:cubicBezTo>
                  <a:cubicBezTo>
                    <a:pt x="1584" y="2028"/>
                    <a:pt x="2059" y="1584"/>
                    <a:pt x="2059" y="1014"/>
                  </a:cubicBezTo>
                  <a:cubicBezTo>
                    <a:pt x="2059" y="444"/>
                    <a:pt x="1584" y="1"/>
                    <a:pt x="104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1180387" y="1612624"/>
              <a:ext cx="59361" cy="59390"/>
            </a:xfrm>
            <a:custGeom>
              <a:avLst/>
              <a:gdLst/>
              <a:ahLst/>
              <a:cxnLst/>
              <a:rect l="l" t="t" r="r" b="b"/>
              <a:pathLst>
                <a:path w="2027" h="2028" extrusionOk="0">
                  <a:moveTo>
                    <a:pt x="1013" y="444"/>
                  </a:moveTo>
                  <a:cubicBezTo>
                    <a:pt x="1330" y="444"/>
                    <a:pt x="1583" y="697"/>
                    <a:pt x="1583" y="1014"/>
                  </a:cubicBezTo>
                  <a:cubicBezTo>
                    <a:pt x="1583" y="1331"/>
                    <a:pt x="1330" y="1584"/>
                    <a:pt x="1013" y="1584"/>
                  </a:cubicBezTo>
                  <a:cubicBezTo>
                    <a:pt x="697" y="1584"/>
                    <a:pt x="443" y="1331"/>
                    <a:pt x="443" y="1014"/>
                  </a:cubicBezTo>
                  <a:cubicBezTo>
                    <a:pt x="443" y="697"/>
                    <a:pt x="697" y="444"/>
                    <a:pt x="1013" y="444"/>
                  </a:cubicBezTo>
                  <a:close/>
                  <a:moveTo>
                    <a:pt x="1013" y="0"/>
                  </a:moveTo>
                  <a:cubicBezTo>
                    <a:pt x="443" y="0"/>
                    <a:pt x="0" y="444"/>
                    <a:pt x="0" y="1014"/>
                  </a:cubicBezTo>
                  <a:cubicBezTo>
                    <a:pt x="0" y="1584"/>
                    <a:pt x="443" y="2027"/>
                    <a:pt x="1013" y="2027"/>
                  </a:cubicBezTo>
                  <a:cubicBezTo>
                    <a:pt x="1583" y="2027"/>
                    <a:pt x="2027" y="1584"/>
                    <a:pt x="2027" y="1014"/>
                  </a:cubicBezTo>
                  <a:cubicBezTo>
                    <a:pt x="2027" y="444"/>
                    <a:pt x="1583" y="0"/>
                    <a:pt x="101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1236936" y="1474077"/>
              <a:ext cx="64954" cy="69933"/>
            </a:xfrm>
            <a:custGeom>
              <a:avLst/>
              <a:gdLst/>
              <a:ahLst/>
              <a:cxnLst/>
              <a:rect l="l" t="t" r="r" b="b"/>
              <a:pathLst>
                <a:path w="2218" h="2388" extrusionOk="0">
                  <a:moveTo>
                    <a:pt x="1078" y="456"/>
                  </a:moveTo>
                  <a:cubicBezTo>
                    <a:pt x="1173" y="456"/>
                    <a:pt x="1299" y="488"/>
                    <a:pt x="1394" y="583"/>
                  </a:cubicBezTo>
                  <a:cubicBezTo>
                    <a:pt x="1521" y="678"/>
                    <a:pt x="1648" y="836"/>
                    <a:pt x="1711" y="1058"/>
                  </a:cubicBezTo>
                  <a:cubicBezTo>
                    <a:pt x="1743" y="1248"/>
                    <a:pt x="1743" y="1438"/>
                    <a:pt x="1679" y="1628"/>
                  </a:cubicBezTo>
                  <a:cubicBezTo>
                    <a:pt x="1584" y="1755"/>
                    <a:pt x="1489" y="1881"/>
                    <a:pt x="1331" y="1913"/>
                  </a:cubicBezTo>
                  <a:cubicBezTo>
                    <a:pt x="1302" y="1919"/>
                    <a:pt x="1271" y="1923"/>
                    <a:pt x="1241" y="1923"/>
                  </a:cubicBezTo>
                  <a:cubicBezTo>
                    <a:pt x="977" y="1923"/>
                    <a:pt x="688" y="1684"/>
                    <a:pt x="603" y="1343"/>
                  </a:cubicBezTo>
                  <a:cubicBezTo>
                    <a:pt x="508" y="963"/>
                    <a:pt x="666" y="551"/>
                    <a:pt x="951" y="488"/>
                  </a:cubicBezTo>
                  <a:cubicBezTo>
                    <a:pt x="983" y="488"/>
                    <a:pt x="1046" y="456"/>
                    <a:pt x="1078" y="456"/>
                  </a:cubicBezTo>
                  <a:close/>
                  <a:moveTo>
                    <a:pt x="1098" y="1"/>
                  </a:moveTo>
                  <a:cubicBezTo>
                    <a:pt x="1016" y="1"/>
                    <a:pt x="934" y="15"/>
                    <a:pt x="856" y="44"/>
                  </a:cubicBezTo>
                  <a:cubicBezTo>
                    <a:pt x="286" y="171"/>
                    <a:pt x="1" y="805"/>
                    <a:pt x="159" y="1470"/>
                  </a:cubicBezTo>
                  <a:cubicBezTo>
                    <a:pt x="318" y="2008"/>
                    <a:pt x="761" y="2388"/>
                    <a:pt x="1236" y="2388"/>
                  </a:cubicBezTo>
                  <a:cubicBezTo>
                    <a:pt x="1299" y="2388"/>
                    <a:pt x="1394" y="2388"/>
                    <a:pt x="1458" y="2356"/>
                  </a:cubicBezTo>
                  <a:cubicBezTo>
                    <a:pt x="1743" y="2293"/>
                    <a:pt x="1964" y="2071"/>
                    <a:pt x="2091" y="1818"/>
                  </a:cubicBezTo>
                  <a:cubicBezTo>
                    <a:pt x="2186" y="1533"/>
                    <a:pt x="2218" y="1216"/>
                    <a:pt x="2154" y="931"/>
                  </a:cubicBezTo>
                  <a:cubicBezTo>
                    <a:pt x="2059" y="614"/>
                    <a:pt x="1901" y="361"/>
                    <a:pt x="1648" y="203"/>
                  </a:cubicBezTo>
                  <a:cubicBezTo>
                    <a:pt x="1473" y="72"/>
                    <a:pt x="1283" y="1"/>
                    <a:pt x="10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1076513" y="1390966"/>
              <a:ext cx="13940" cy="13003"/>
            </a:xfrm>
            <a:custGeom>
              <a:avLst/>
              <a:gdLst/>
              <a:ahLst/>
              <a:cxnLst/>
              <a:rect l="l" t="t" r="r" b="b"/>
              <a:pathLst>
                <a:path w="476" h="444" extrusionOk="0">
                  <a:moveTo>
                    <a:pt x="253" y="1"/>
                  </a:moveTo>
                  <a:cubicBezTo>
                    <a:pt x="127" y="1"/>
                    <a:pt x="32" y="96"/>
                    <a:pt x="32" y="222"/>
                  </a:cubicBezTo>
                  <a:cubicBezTo>
                    <a:pt x="0" y="349"/>
                    <a:pt x="127" y="444"/>
                    <a:pt x="253" y="444"/>
                  </a:cubicBezTo>
                  <a:cubicBezTo>
                    <a:pt x="380" y="444"/>
                    <a:pt x="475" y="349"/>
                    <a:pt x="475" y="222"/>
                  </a:cubicBezTo>
                  <a:cubicBezTo>
                    <a:pt x="475" y="96"/>
                    <a:pt x="380" y="1"/>
                    <a:pt x="25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1575" name="Google Shape;1575;p45"/>
          <p:cNvGrpSpPr/>
          <p:nvPr/>
        </p:nvGrpSpPr>
        <p:grpSpPr>
          <a:xfrm>
            <a:off x="9633629" y="2069191"/>
            <a:ext cx="504561" cy="453879"/>
            <a:chOff x="7268006" y="1804588"/>
            <a:chExt cx="378421" cy="340409"/>
          </a:xfrm>
        </p:grpSpPr>
        <p:sp>
          <p:nvSpPr>
            <p:cNvPr id="1576" name="Google Shape;1576;p45"/>
            <p:cNvSpPr/>
            <p:nvPr/>
          </p:nvSpPr>
          <p:spPr>
            <a:xfrm>
              <a:off x="7268006" y="1804588"/>
              <a:ext cx="378421" cy="340409"/>
            </a:xfrm>
            <a:custGeom>
              <a:avLst/>
              <a:gdLst/>
              <a:ahLst/>
              <a:cxnLst/>
              <a:rect l="l" t="t" r="r" b="b"/>
              <a:pathLst>
                <a:path w="12922" h="11624" extrusionOk="0">
                  <a:moveTo>
                    <a:pt x="7475" y="1521"/>
                  </a:moveTo>
                  <a:lnTo>
                    <a:pt x="7475" y="2028"/>
                  </a:lnTo>
                  <a:lnTo>
                    <a:pt x="5448" y="2028"/>
                  </a:lnTo>
                  <a:lnTo>
                    <a:pt x="5448" y="1521"/>
                  </a:lnTo>
                  <a:close/>
                  <a:moveTo>
                    <a:pt x="8235" y="508"/>
                  </a:moveTo>
                  <a:cubicBezTo>
                    <a:pt x="8361" y="508"/>
                    <a:pt x="8488" y="634"/>
                    <a:pt x="8488" y="761"/>
                  </a:cubicBezTo>
                  <a:lnTo>
                    <a:pt x="8488" y="2028"/>
                  </a:lnTo>
                  <a:lnTo>
                    <a:pt x="7981" y="2028"/>
                  </a:lnTo>
                  <a:lnTo>
                    <a:pt x="7981" y="1268"/>
                  </a:lnTo>
                  <a:cubicBezTo>
                    <a:pt x="7981" y="1141"/>
                    <a:pt x="7855" y="1014"/>
                    <a:pt x="7728" y="1014"/>
                  </a:cubicBezTo>
                  <a:lnTo>
                    <a:pt x="5195" y="1014"/>
                  </a:lnTo>
                  <a:cubicBezTo>
                    <a:pt x="5068" y="1014"/>
                    <a:pt x="4941" y="1141"/>
                    <a:pt x="4941" y="1268"/>
                  </a:cubicBezTo>
                  <a:lnTo>
                    <a:pt x="4941" y="2028"/>
                  </a:lnTo>
                  <a:lnTo>
                    <a:pt x="4434" y="2028"/>
                  </a:lnTo>
                  <a:lnTo>
                    <a:pt x="4434" y="761"/>
                  </a:lnTo>
                  <a:cubicBezTo>
                    <a:pt x="4434" y="634"/>
                    <a:pt x="4561" y="508"/>
                    <a:pt x="4688" y="508"/>
                  </a:cubicBezTo>
                  <a:close/>
                  <a:moveTo>
                    <a:pt x="11560" y="2534"/>
                  </a:moveTo>
                  <a:cubicBezTo>
                    <a:pt x="12035" y="2534"/>
                    <a:pt x="12415" y="2914"/>
                    <a:pt x="12415" y="3358"/>
                  </a:cubicBezTo>
                  <a:lnTo>
                    <a:pt x="12415" y="5480"/>
                  </a:lnTo>
                  <a:cubicBezTo>
                    <a:pt x="12415" y="6018"/>
                    <a:pt x="11845" y="6240"/>
                    <a:pt x="11528" y="6303"/>
                  </a:cubicBezTo>
                  <a:lnTo>
                    <a:pt x="11148" y="6398"/>
                  </a:lnTo>
                  <a:cubicBezTo>
                    <a:pt x="11117" y="6176"/>
                    <a:pt x="10895" y="5986"/>
                    <a:pt x="10642" y="5986"/>
                  </a:cubicBezTo>
                  <a:lnTo>
                    <a:pt x="8615" y="5986"/>
                  </a:lnTo>
                  <a:cubicBezTo>
                    <a:pt x="8330" y="5986"/>
                    <a:pt x="8108" y="6208"/>
                    <a:pt x="8108" y="6493"/>
                  </a:cubicBezTo>
                  <a:lnTo>
                    <a:pt x="8108" y="7158"/>
                  </a:lnTo>
                  <a:lnTo>
                    <a:pt x="7665" y="7253"/>
                  </a:lnTo>
                  <a:cubicBezTo>
                    <a:pt x="7253" y="7348"/>
                    <a:pt x="6905" y="7411"/>
                    <a:pt x="6461" y="7411"/>
                  </a:cubicBezTo>
                  <a:cubicBezTo>
                    <a:pt x="6018" y="7411"/>
                    <a:pt x="5638" y="7348"/>
                    <a:pt x="5258" y="7253"/>
                  </a:cubicBezTo>
                  <a:lnTo>
                    <a:pt x="4783" y="7158"/>
                  </a:lnTo>
                  <a:lnTo>
                    <a:pt x="4783" y="6493"/>
                  </a:lnTo>
                  <a:cubicBezTo>
                    <a:pt x="4783" y="6208"/>
                    <a:pt x="4561" y="5986"/>
                    <a:pt x="4308" y="5986"/>
                  </a:cubicBezTo>
                  <a:lnTo>
                    <a:pt x="2281" y="5986"/>
                  </a:lnTo>
                  <a:cubicBezTo>
                    <a:pt x="2028" y="5986"/>
                    <a:pt x="1806" y="6176"/>
                    <a:pt x="1774" y="6398"/>
                  </a:cubicBezTo>
                  <a:lnTo>
                    <a:pt x="1394" y="6303"/>
                  </a:lnTo>
                  <a:cubicBezTo>
                    <a:pt x="1078" y="6240"/>
                    <a:pt x="507" y="6018"/>
                    <a:pt x="507" y="5480"/>
                  </a:cubicBezTo>
                  <a:lnTo>
                    <a:pt x="507" y="3358"/>
                  </a:lnTo>
                  <a:cubicBezTo>
                    <a:pt x="507" y="2914"/>
                    <a:pt x="888" y="2534"/>
                    <a:pt x="1331" y="2534"/>
                  </a:cubicBezTo>
                  <a:close/>
                  <a:moveTo>
                    <a:pt x="4308" y="6493"/>
                  </a:moveTo>
                  <a:lnTo>
                    <a:pt x="4308" y="7506"/>
                  </a:lnTo>
                  <a:lnTo>
                    <a:pt x="2281" y="7506"/>
                  </a:lnTo>
                  <a:lnTo>
                    <a:pt x="2281" y="6493"/>
                  </a:lnTo>
                  <a:close/>
                  <a:moveTo>
                    <a:pt x="10642" y="6493"/>
                  </a:moveTo>
                  <a:lnTo>
                    <a:pt x="10642" y="7506"/>
                  </a:lnTo>
                  <a:lnTo>
                    <a:pt x="8615" y="7506"/>
                  </a:lnTo>
                  <a:lnTo>
                    <a:pt x="8615" y="6493"/>
                  </a:lnTo>
                  <a:close/>
                  <a:moveTo>
                    <a:pt x="3991" y="7981"/>
                  </a:moveTo>
                  <a:cubicBezTo>
                    <a:pt x="3896" y="8298"/>
                    <a:pt x="3611" y="8488"/>
                    <a:pt x="3294" y="8488"/>
                  </a:cubicBezTo>
                  <a:cubicBezTo>
                    <a:pt x="2946" y="8488"/>
                    <a:pt x="2693" y="8298"/>
                    <a:pt x="2566" y="7981"/>
                  </a:cubicBezTo>
                  <a:close/>
                  <a:moveTo>
                    <a:pt x="10357" y="7981"/>
                  </a:moveTo>
                  <a:cubicBezTo>
                    <a:pt x="10230" y="8298"/>
                    <a:pt x="9977" y="8488"/>
                    <a:pt x="9628" y="8488"/>
                  </a:cubicBezTo>
                  <a:cubicBezTo>
                    <a:pt x="9311" y="8488"/>
                    <a:pt x="9026" y="8298"/>
                    <a:pt x="8931" y="7981"/>
                  </a:cubicBezTo>
                  <a:close/>
                  <a:moveTo>
                    <a:pt x="11813" y="6746"/>
                  </a:moveTo>
                  <a:lnTo>
                    <a:pt x="12003" y="10357"/>
                  </a:lnTo>
                  <a:cubicBezTo>
                    <a:pt x="12003" y="10547"/>
                    <a:pt x="11940" y="10705"/>
                    <a:pt x="11813" y="10863"/>
                  </a:cubicBezTo>
                  <a:cubicBezTo>
                    <a:pt x="11655" y="11022"/>
                    <a:pt x="11465" y="11085"/>
                    <a:pt x="11243" y="11085"/>
                  </a:cubicBezTo>
                  <a:lnTo>
                    <a:pt x="1679" y="11085"/>
                  </a:lnTo>
                  <a:cubicBezTo>
                    <a:pt x="1458" y="11085"/>
                    <a:pt x="1236" y="11022"/>
                    <a:pt x="1109" y="10863"/>
                  </a:cubicBezTo>
                  <a:cubicBezTo>
                    <a:pt x="951" y="10705"/>
                    <a:pt x="888" y="10547"/>
                    <a:pt x="919" y="10357"/>
                  </a:cubicBezTo>
                  <a:lnTo>
                    <a:pt x="1078" y="6746"/>
                  </a:lnTo>
                  <a:cubicBezTo>
                    <a:pt x="1141" y="6778"/>
                    <a:pt x="1204" y="6778"/>
                    <a:pt x="1268" y="6810"/>
                  </a:cubicBezTo>
                  <a:lnTo>
                    <a:pt x="1774" y="6936"/>
                  </a:lnTo>
                  <a:lnTo>
                    <a:pt x="1774" y="7475"/>
                  </a:lnTo>
                  <a:cubicBezTo>
                    <a:pt x="1774" y="7696"/>
                    <a:pt x="1869" y="7855"/>
                    <a:pt x="2028" y="7950"/>
                  </a:cubicBezTo>
                  <a:cubicBezTo>
                    <a:pt x="2123" y="8552"/>
                    <a:pt x="2661" y="8995"/>
                    <a:pt x="3294" y="8995"/>
                  </a:cubicBezTo>
                  <a:cubicBezTo>
                    <a:pt x="3896" y="8995"/>
                    <a:pt x="4434" y="8552"/>
                    <a:pt x="4529" y="7950"/>
                  </a:cubicBezTo>
                  <a:cubicBezTo>
                    <a:pt x="4624" y="7886"/>
                    <a:pt x="4719" y="7791"/>
                    <a:pt x="4751" y="7665"/>
                  </a:cubicBezTo>
                  <a:lnTo>
                    <a:pt x="5131" y="7760"/>
                  </a:lnTo>
                  <a:cubicBezTo>
                    <a:pt x="5575" y="7855"/>
                    <a:pt x="5986" y="7886"/>
                    <a:pt x="6461" y="7886"/>
                  </a:cubicBezTo>
                  <a:cubicBezTo>
                    <a:pt x="6936" y="7886"/>
                    <a:pt x="7348" y="7855"/>
                    <a:pt x="7760" y="7760"/>
                  </a:cubicBezTo>
                  <a:lnTo>
                    <a:pt x="8140" y="7665"/>
                  </a:lnTo>
                  <a:cubicBezTo>
                    <a:pt x="8203" y="7791"/>
                    <a:pt x="8266" y="7886"/>
                    <a:pt x="8393" y="7950"/>
                  </a:cubicBezTo>
                  <a:cubicBezTo>
                    <a:pt x="8488" y="8552"/>
                    <a:pt x="8995" y="8995"/>
                    <a:pt x="9628" y="8995"/>
                  </a:cubicBezTo>
                  <a:cubicBezTo>
                    <a:pt x="10262" y="8995"/>
                    <a:pt x="10768" y="8552"/>
                    <a:pt x="10863" y="7950"/>
                  </a:cubicBezTo>
                  <a:cubicBezTo>
                    <a:pt x="11022" y="7855"/>
                    <a:pt x="11148" y="7696"/>
                    <a:pt x="11148" y="7475"/>
                  </a:cubicBezTo>
                  <a:lnTo>
                    <a:pt x="11148" y="6936"/>
                  </a:lnTo>
                  <a:lnTo>
                    <a:pt x="11623" y="6810"/>
                  </a:lnTo>
                  <a:cubicBezTo>
                    <a:pt x="11687" y="6778"/>
                    <a:pt x="11750" y="6778"/>
                    <a:pt x="11813" y="6746"/>
                  </a:cubicBezTo>
                  <a:close/>
                  <a:moveTo>
                    <a:pt x="4688" y="1"/>
                  </a:moveTo>
                  <a:cubicBezTo>
                    <a:pt x="4276" y="1"/>
                    <a:pt x="3928" y="349"/>
                    <a:pt x="3928" y="761"/>
                  </a:cubicBezTo>
                  <a:lnTo>
                    <a:pt x="3928" y="2028"/>
                  </a:lnTo>
                  <a:lnTo>
                    <a:pt x="1363" y="2028"/>
                  </a:lnTo>
                  <a:cubicBezTo>
                    <a:pt x="603" y="2028"/>
                    <a:pt x="1" y="2629"/>
                    <a:pt x="1" y="3358"/>
                  </a:cubicBezTo>
                  <a:lnTo>
                    <a:pt x="1" y="5480"/>
                  </a:lnTo>
                  <a:cubicBezTo>
                    <a:pt x="1" y="5891"/>
                    <a:pt x="222" y="6271"/>
                    <a:pt x="603" y="6525"/>
                  </a:cubicBezTo>
                  <a:lnTo>
                    <a:pt x="412" y="10325"/>
                  </a:lnTo>
                  <a:cubicBezTo>
                    <a:pt x="381" y="10642"/>
                    <a:pt x="507" y="10958"/>
                    <a:pt x="729" y="11212"/>
                  </a:cubicBezTo>
                  <a:cubicBezTo>
                    <a:pt x="983" y="11465"/>
                    <a:pt x="1331" y="11623"/>
                    <a:pt x="1679" y="11623"/>
                  </a:cubicBezTo>
                  <a:lnTo>
                    <a:pt x="11243" y="11623"/>
                  </a:lnTo>
                  <a:cubicBezTo>
                    <a:pt x="11592" y="11623"/>
                    <a:pt x="11940" y="11465"/>
                    <a:pt x="12193" y="11212"/>
                  </a:cubicBezTo>
                  <a:cubicBezTo>
                    <a:pt x="12415" y="10958"/>
                    <a:pt x="12542" y="10673"/>
                    <a:pt x="12510" y="10325"/>
                  </a:cubicBezTo>
                  <a:lnTo>
                    <a:pt x="12320" y="6525"/>
                  </a:lnTo>
                  <a:cubicBezTo>
                    <a:pt x="12700" y="6271"/>
                    <a:pt x="12922" y="5891"/>
                    <a:pt x="12922" y="5480"/>
                  </a:cubicBezTo>
                  <a:lnTo>
                    <a:pt x="12922" y="3358"/>
                  </a:lnTo>
                  <a:cubicBezTo>
                    <a:pt x="12922" y="2629"/>
                    <a:pt x="12320" y="2028"/>
                    <a:pt x="11560" y="2028"/>
                  </a:cubicBezTo>
                  <a:lnTo>
                    <a:pt x="8995" y="2028"/>
                  </a:lnTo>
                  <a:lnTo>
                    <a:pt x="8995" y="761"/>
                  </a:lnTo>
                  <a:cubicBezTo>
                    <a:pt x="8995" y="349"/>
                    <a:pt x="8646" y="1"/>
                    <a:pt x="823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300483" y="1893643"/>
              <a:ext cx="54734" cy="14847"/>
            </a:xfrm>
            <a:custGeom>
              <a:avLst/>
              <a:gdLst/>
              <a:ahLst/>
              <a:cxnLst/>
              <a:rect l="l" t="t" r="r" b="b"/>
              <a:pathLst>
                <a:path w="1869" h="507" extrusionOk="0">
                  <a:moveTo>
                    <a:pt x="254" y="0"/>
                  </a:moveTo>
                  <a:cubicBezTo>
                    <a:pt x="95" y="0"/>
                    <a:pt x="0" y="95"/>
                    <a:pt x="0" y="253"/>
                  </a:cubicBezTo>
                  <a:cubicBezTo>
                    <a:pt x="0" y="380"/>
                    <a:pt x="95" y="507"/>
                    <a:pt x="254" y="507"/>
                  </a:cubicBezTo>
                  <a:lnTo>
                    <a:pt x="1615" y="507"/>
                  </a:lnTo>
                  <a:cubicBezTo>
                    <a:pt x="1774" y="507"/>
                    <a:pt x="1869" y="380"/>
                    <a:pt x="1869" y="253"/>
                  </a:cubicBezTo>
                  <a:cubicBezTo>
                    <a:pt x="1869" y="95"/>
                    <a:pt x="177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373755" y="1893643"/>
              <a:ext cx="14847" cy="14847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3" y="0"/>
                  </a:moveTo>
                  <a:cubicBezTo>
                    <a:pt x="127" y="0"/>
                    <a:pt x="0" y="95"/>
                    <a:pt x="0" y="253"/>
                  </a:cubicBezTo>
                  <a:cubicBezTo>
                    <a:pt x="0" y="380"/>
                    <a:pt x="127" y="507"/>
                    <a:pt x="253" y="507"/>
                  </a:cubicBezTo>
                  <a:cubicBezTo>
                    <a:pt x="412" y="507"/>
                    <a:pt x="507" y="380"/>
                    <a:pt x="507" y="253"/>
                  </a:cubicBezTo>
                  <a:cubicBezTo>
                    <a:pt x="507" y="95"/>
                    <a:pt x="412" y="0"/>
                    <a:pt x="2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1580" name="Google Shape;1580;p45"/>
          <p:cNvSpPr txBox="1"/>
          <p:nvPr/>
        </p:nvSpPr>
        <p:spPr>
          <a:xfrm>
            <a:off x="2044335" y="1180032"/>
            <a:ext cx="3352800" cy="81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600" dirty="0" smtClean="0">
                <a:latin typeface="Trebuchet MS" panose="020B0603020202020204" pitchFamily="34" charset="0"/>
                <a:ea typeface="Zilla Slab"/>
                <a:cs typeface="Zilla Slab"/>
                <a:sym typeface="Zilla Slab"/>
              </a:rPr>
              <a:t>Все этапы будут реализованы течении данного учебного года</a:t>
            </a:r>
            <a:endParaRPr sz="1600" dirty="0">
              <a:latin typeface="Trebuchet MS" panose="020B0603020202020204" pitchFamily="34" charset="0"/>
              <a:ea typeface="Zilla Slab"/>
              <a:cs typeface="Zilla Slab"/>
              <a:sym typeface="Zilla Slab"/>
            </a:endParaRPr>
          </a:p>
        </p:txBody>
      </p:sp>
      <p:sp>
        <p:nvSpPr>
          <p:cNvPr id="1581" name="Google Shape;1581;p45"/>
          <p:cNvSpPr txBox="1"/>
          <p:nvPr/>
        </p:nvSpPr>
        <p:spPr>
          <a:xfrm>
            <a:off x="2638567" y="2979117"/>
            <a:ext cx="3352800" cy="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2 </a:t>
            </a:r>
            <a:r>
              <a:rPr lang="ru-RU" sz="2000" dirty="0" smtClean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часть</a:t>
            </a:r>
            <a:endParaRPr sz="200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582" name="Google Shape;1582;p45"/>
          <p:cNvSpPr txBox="1"/>
          <p:nvPr/>
        </p:nvSpPr>
        <p:spPr>
          <a:xfrm>
            <a:off x="2445621" y="3308231"/>
            <a:ext cx="33528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 анализ практической работы</a:t>
            </a:r>
          </a:p>
        </p:txBody>
      </p:sp>
      <p:sp>
        <p:nvSpPr>
          <p:cNvPr id="1583" name="Google Shape;1583;p45"/>
          <p:cNvSpPr txBox="1"/>
          <p:nvPr/>
        </p:nvSpPr>
        <p:spPr>
          <a:xfrm>
            <a:off x="6663788" y="3657650"/>
            <a:ext cx="3352800" cy="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ru-RU" sz="2000" dirty="0" smtClean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3 часть</a:t>
            </a:r>
            <a:endParaRPr sz="200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584" name="Google Shape;1584;p45"/>
          <p:cNvSpPr txBox="1"/>
          <p:nvPr/>
        </p:nvSpPr>
        <p:spPr>
          <a:xfrm>
            <a:off x="6111661" y="3920928"/>
            <a:ext cx="4222825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  <a:sym typeface="Zilla Slab"/>
              </a:rPr>
              <a:t>Подведение итогов научной деятельности</a:t>
            </a:r>
            <a:endParaRPr sz="1600" dirty="0">
              <a:latin typeface="Times New Roman" panose="02020603050405020304" pitchFamily="18" charset="0"/>
              <a:ea typeface="Zilla Slab"/>
              <a:cs typeface="Times New Roman" panose="02020603050405020304" pitchFamily="18" charset="0"/>
              <a:sym typeface="Zilla Slab"/>
            </a:endParaRPr>
          </a:p>
        </p:txBody>
      </p:sp>
      <p:sp>
        <p:nvSpPr>
          <p:cNvPr id="1585" name="Google Shape;1585;p45"/>
          <p:cNvSpPr txBox="1"/>
          <p:nvPr/>
        </p:nvSpPr>
        <p:spPr>
          <a:xfrm>
            <a:off x="6135019" y="1737993"/>
            <a:ext cx="3352800" cy="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ru-RU" sz="200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1 </a:t>
            </a:r>
            <a:r>
              <a:rPr lang="ru-RU" sz="2000" dirty="0" smtClean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часть</a:t>
            </a:r>
            <a:endParaRPr sz="200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586" name="Google Shape;1586;p45"/>
          <p:cNvSpPr txBox="1"/>
          <p:nvPr/>
        </p:nvSpPr>
        <p:spPr>
          <a:xfrm>
            <a:off x="6206702" y="2013656"/>
            <a:ext cx="3352800" cy="88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темы, анализ сайтов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для создания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с применением ИКТ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102034" y="371000"/>
            <a:ext cx="6011549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</a:t>
            </a:r>
            <a:endParaRPr lang="ru-RU" sz="4267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/>
          <p:nvPr/>
        </p:nvSpPr>
        <p:spPr>
          <a:xfrm>
            <a:off x="8925619" y="5187396"/>
            <a:ext cx="630015" cy="455229"/>
          </a:xfrm>
          <a:custGeom>
            <a:avLst/>
            <a:gdLst/>
            <a:ahLst/>
            <a:cxnLst/>
            <a:rect l="l" t="t" r="r" b="b"/>
            <a:pathLst>
              <a:path w="14728" h="10642" extrusionOk="0">
                <a:moveTo>
                  <a:pt x="1046" y="1"/>
                </a:moveTo>
                <a:cubicBezTo>
                  <a:pt x="476" y="1"/>
                  <a:pt x="1" y="476"/>
                  <a:pt x="1" y="1046"/>
                </a:cubicBezTo>
                <a:lnTo>
                  <a:pt x="1" y="4403"/>
                </a:lnTo>
                <a:cubicBezTo>
                  <a:pt x="1" y="7855"/>
                  <a:pt x="2788" y="10641"/>
                  <a:pt x="6240" y="10641"/>
                </a:cubicBezTo>
                <a:lnTo>
                  <a:pt x="8488" y="10641"/>
                </a:lnTo>
                <a:cubicBezTo>
                  <a:pt x="11940" y="10641"/>
                  <a:pt x="14727" y="7855"/>
                  <a:pt x="14727" y="4403"/>
                </a:cubicBezTo>
                <a:lnTo>
                  <a:pt x="14727" y="1046"/>
                </a:lnTo>
                <a:cubicBezTo>
                  <a:pt x="14727" y="476"/>
                  <a:pt x="14284" y="1"/>
                  <a:pt x="13682" y="1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99" name="Google Shape;399;p31"/>
          <p:cNvSpPr/>
          <p:nvPr/>
        </p:nvSpPr>
        <p:spPr>
          <a:xfrm>
            <a:off x="7736214" y="1201896"/>
            <a:ext cx="3008825" cy="3787745"/>
          </a:xfrm>
          <a:custGeom>
            <a:avLst/>
            <a:gdLst/>
            <a:ahLst/>
            <a:cxnLst/>
            <a:rect l="l" t="t" r="r" b="b"/>
            <a:pathLst>
              <a:path w="70338" h="88547" extrusionOk="0">
                <a:moveTo>
                  <a:pt x="35185" y="4751"/>
                </a:moveTo>
                <a:cubicBezTo>
                  <a:pt x="51938" y="4751"/>
                  <a:pt x="65587" y="18400"/>
                  <a:pt x="65587" y="35153"/>
                </a:cubicBezTo>
                <a:cubicBezTo>
                  <a:pt x="65587" y="40189"/>
                  <a:pt x="64320" y="45161"/>
                  <a:pt x="61945" y="49563"/>
                </a:cubicBezTo>
                <a:lnTo>
                  <a:pt x="61882" y="49721"/>
                </a:lnTo>
                <a:cubicBezTo>
                  <a:pt x="60963" y="51399"/>
                  <a:pt x="59855" y="53046"/>
                  <a:pt x="58620" y="54535"/>
                </a:cubicBezTo>
                <a:lnTo>
                  <a:pt x="58430" y="54725"/>
                </a:lnTo>
                <a:lnTo>
                  <a:pt x="58303" y="54946"/>
                </a:lnTo>
                <a:cubicBezTo>
                  <a:pt x="48961" y="69102"/>
                  <a:pt x="47441" y="74106"/>
                  <a:pt x="47219" y="75309"/>
                </a:cubicBezTo>
                <a:lnTo>
                  <a:pt x="47124" y="75753"/>
                </a:lnTo>
                <a:lnTo>
                  <a:pt x="47124" y="83797"/>
                </a:lnTo>
                <a:lnTo>
                  <a:pt x="23246" y="83797"/>
                </a:lnTo>
                <a:lnTo>
                  <a:pt x="23214" y="76228"/>
                </a:lnTo>
                <a:lnTo>
                  <a:pt x="23214" y="75753"/>
                </a:lnTo>
                <a:lnTo>
                  <a:pt x="23119" y="75309"/>
                </a:lnTo>
                <a:cubicBezTo>
                  <a:pt x="22897" y="74106"/>
                  <a:pt x="21377" y="69102"/>
                  <a:pt x="12035" y="54946"/>
                </a:cubicBezTo>
                <a:lnTo>
                  <a:pt x="11908" y="54725"/>
                </a:lnTo>
                <a:lnTo>
                  <a:pt x="11750" y="54535"/>
                </a:lnTo>
                <a:cubicBezTo>
                  <a:pt x="10515" y="53046"/>
                  <a:pt x="9406" y="51431"/>
                  <a:pt x="8488" y="49721"/>
                </a:cubicBezTo>
                <a:lnTo>
                  <a:pt x="8393" y="49563"/>
                </a:lnTo>
                <a:cubicBezTo>
                  <a:pt x="6018" y="45161"/>
                  <a:pt x="4751" y="40189"/>
                  <a:pt x="4751" y="35153"/>
                </a:cubicBezTo>
                <a:cubicBezTo>
                  <a:pt x="4751" y="18400"/>
                  <a:pt x="18400" y="4751"/>
                  <a:pt x="35185" y="4751"/>
                </a:cubicBezTo>
                <a:close/>
                <a:moveTo>
                  <a:pt x="35185" y="1"/>
                </a:moveTo>
                <a:cubicBezTo>
                  <a:pt x="15740" y="1"/>
                  <a:pt x="0" y="15740"/>
                  <a:pt x="0" y="35153"/>
                </a:cubicBezTo>
                <a:cubicBezTo>
                  <a:pt x="0" y="41202"/>
                  <a:pt x="1521" y="46871"/>
                  <a:pt x="4181" y="51811"/>
                </a:cubicBezTo>
                <a:cubicBezTo>
                  <a:pt x="4181" y="51811"/>
                  <a:pt x="4212" y="51843"/>
                  <a:pt x="4212" y="51843"/>
                </a:cubicBezTo>
                <a:cubicBezTo>
                  <a:pt x="5321" y="53870"/>
                  <a:pt x="6619" y="55801"/>
                  <a:pt x="8076" y="57575"/>
                </a:cubicBezTo>
                <a:cubicBezTo>
                  <a:pt x="17608" y="72047"/>
                  <a:pt x="18464" y="76228"/>
                  <a:pt x="18464" y="76228"/>
                </a:cubicBezTo>
                <a:lnTo>
                  <a:pt x="18464" y="88547"/>
                </a:lnTo>
                <a:lnTo>
                  <a:pt x="51874" y="88547"/>
                </a:lnTo>
                <a:lnTo>
                  <a:pt x="51874" y="76228"/>
                </a:lnTo>
                <a:cubicBezTo>
                  <a:pt x="51874" y="76228"/>
                  <a:pt x="52729" y="72047"/>
                  <a:pt x="62262" y="57575"/>
                </a:cubicBezTo>
                <a:cubicBezTo>
                  <a:pt x="63719" y="55801"/>
                  <a:pt x="65017" y="53870"/>
                  <a:pt x="66125" y="51843"/>
                </a:cubicBezTo>
                <a:cubicBezTo>
                  <a:pt x="66125" y="51843"/>
                  <a:pt x="66125" y="51811"/>
                  <a:pt x="66125" y="51811"/>
                </a:cubicBezTo>
                <a:cubicBezTo>
                  <a:pt x="67487" y="49341"/>
                  <a:pt x="68532" y="46681"/>
                  <a:pt x="69229" y="43894"/>
                </a:cubicBezTo>
                <a:cubicBezTo>
                  <a:pt x="69957" y="41107"/>
                  <a:pt x="70337" y="38162"/>
                  <a:pt x="70337" y="35153"/>
                </a:cubicBezTo>
                <a:cubicBezTo>
                  <a:pt x="70337" y="15740"/>
                  <a:pt x="54598" y="1"/>
                  <a:pt x="35185" y="1"/>
                </a:cubicBezTo>
                <a:close/>
              </a:path>
            </a:pathLst>
          </a:custGeom>
          <a:solidFill>
            <a:schemeClr val="accent5">
              <a:alpha val="7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0" name="Google Shape;400;p31"/>
          <p:cNvSpPr/>
          <p:nvPr/>
        </p:nvSpPr>
        <p:spPr>
          <a:xfrm>
            <a:off x="7736214" y="1201895"/>
            <a:ext cx="1505097" cy="1503771"/>
          </a:xfrm>
          <a:custGeom>
            <a:avLst/>
            <a:gdLst/>
            <a:ahLst/>
            <a:cxnLst/>
            <a:rect l="l" t="t" r="r" b="b"/>
            <a:pathLst>
              <a:path w="35185" h="35154" extrusionOk="0">
                <a:moveTo>
                  <a:pt x="35185" y="1"/>
                </a:moveTo>
                <a:cubicBezTo>
                  <a:pt x="15740" y="1"/>
                  <a:pt x="0" y="15740"/>
                  <a:pt x="0" y="35153"/>
                </a:cubicBezTo>
                <a:lnTo>
                  <a:pt x="4751" y="35153"/>
                </a:lnTo>
                <a:cubicBezTo>
                  <a:pt x="4751" y="18400"/>
                  <a:pt x="18400" y="4751"/>
                  <a:pt x="35185" y="4751"/>
                </a:cubicBezTo>
                <a:lnTo>
                  <a:pt x="35185" y="1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1" name="Google Shape;401;p31"/>
          <p:cNvSpPr/>
          <p:nvPr/>
        </p:nvSpPr>
        <p:spPr>
          <a:xfrm>
            <a:off x="9752022" y="2705623"/>
            <a:ext cx="993017" cy="1758420"/>
          </a:xfrm>
          <a:custGeom>
            <a:avLst/>
            <a:gdLst/>
            <a:ahLst/>
            <a:cxnLst/>
            <a:rect l="l" t="t" r="r" b="b"/>
            <a:pathLst>
              <a:path w="23214" h="41107" extrusionOk="0">
                <a:moveTo>
                  <a:pt x="18463" y="0"/>
                </a:moveTo>
                <a:cubicBezTo>
                  <a:pt x="18463" y="5036"/>
                  <a:pt x="17196" y="10008"/>
                  <a:pt x="14821" y="14410"/>
                </a:cubicBezTo>
                <a:lnTo>
                  <a:pt x="14758" y="14568"/>
                </a:lnTo>
                <a:cubicBezTo>
                  <a:pt x="13839" y="16278"/>
                  <a:pt x="12731" y="17893"/>
                  <a:pt x="11496" y="19382"/>
                </a:cubicBezTo>
                <a:lnTo>
                  <a:pt x="11306" y="19603"/>
                </a:lnTo>
                <a:lnTo>
                  <a:pt x="11179" y="19793"/>
                </a:lnTo>
                <a:cubicBezTo>
                  <a:pt x="1869" y="33949"/>
                  <a:pt x="348" y="38953"/>
                  <a:pt x="95" y="40156"/>
                </a:cubicBezTo>
                <a:lnTo>
                  <a:pt x="0" y="40631"/>
                </a:lnTo>
                <a:lnTo>
                  <a:pt x="0" y="41106"/>
                </a:lnTo>
                <a:lnTo>
                  <a:pt x="4750" y="41106"/>
                </a:lnTo>
                <a:cubicBezTo>
                  <a:pt x="4750" y="41106"/>
                  <a:pt x="5605" y="36894"/>
                  <a:pt x="15138" y="22422"/>
                </a:cubicBezTo>
                <a:cubicBezTo>
                  <a:pt x="16626" y="20648"/>
                  <a:pt x="17925" y="18717"/>
                  <a:pt x="19001" y="16690"/>
                </a:cubicBezTo>
                <a:cubicBezTo>
                  <a:pt x="19001" y="16690"/>
                  <a:pt x="19001" y="16690"/>
                  <a:pt x="19033" y="16658"/>
                </a:cubicBezTo>
                <a:cubicBezTo>
                  <a:pt x="20363" y="14188"/>
                  <a:pt x="21408" y="11528"/>
                  <a:pt x="22105" y="8741"/>
                </a:cubicBezTo>
                <a:cubicBezTo>
                  <a:pt x="22833" y="5954"/>
                  <a:pt x="23213" y="3009"/>
                  <a:pt x="23213" y="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2" name="Google Shape;402;p31"/>
          <p:cNvSpPr/>
          <p:nvPr/>
        </p:nvSpPr>
        <p:spPr>
          <a:xfrm>
            <a:off x="9241267" y="1201895"/>
            <a:ext cx="1503771" cy="1503771"/>
          </a:xfrm>
          <a:custGeom>
            <a:avLst/>
            <a:gdLst/>
            <a:ahLst/>
            <a:cxnLst/>
            <a:rect l="l" t="t" r="r" b="b"/>
            <a:pathLst>
              <a:path w="35154" h="35154" extrusionOk="0">
                <a:moveTo>
                  <a:pt x="1" y="1"/>
                </a:moveTo>
                <a:lnTo>
                  <a:pt x="1" y="4751"/>
                </a:lnTo>
                <a:cubicBezTo>
                  <a:pt x="16754" y="4751"/>
                  <a:pt x="30403" y="18400"/>
                  <a:pt x="30403" y="35153"/>
                </a:cubicBezTo>
                <a:lnTo>
                  <a:pt x="35153" y="35153"/>
                </a:lnTo>
                <a:cubicBezTo>
                  <a:pt x="35153" y="15740"/>
                  <a:pt x="19414" y="1"/>
                  <a:pt x="1" y="1"/>
                </a:cubicBezTo>
                <a:close/>
              </a:path>
            </a:pathLst>
          </a:cu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3" name="Google Shape;403;p31"/>
          <p:cNvSpPr/>
          <p:nvPr/>
        </p:nvSpPr>
        <p:spPr>
          <a:xfrm>
            <a:off x="8526000" y="4464000"/>
            <a:ext cx="1429253" cy="1029592"/>
          </a:xfrm>
          <a:custGeom>
            <a:avLst/>
            <a:gdLst/>
            <a:ahLst/>
            <a:cxnLst/>
            <a:rect l="l" t="t" r="r" b="b"/>
            <a:pathLst>
              <a:path w="33412" h="24069" extrusionOk="0">
                <a:moveTo>
                  <a:pt x="1" y="0"/>
                </a:moveTo>
                <a:lnTo>
                  <a:pt x="1" y="12288"/>
                </a:lnTo>
                <a:cubicBezTo>
                  <a:pt x="1" y="18780"/>
                  <a:pt x="5289" y="24069"/>
                  <a:pt x="11813" y="24069"/>
                </a:cubicBezTo>
                <a:lnTo>
                  <a:pt x="21599" y="24069"/>
                </a:lnTo>
                <a:cubicBezTo>
                  <a:pt x="28123" y="24069"/>
                  <a:pt x="33411" y="18780"/>
                  <a:pt x="33411" y="12288"/>
                </a:cubicBezTo>
                <a:lnTo>
                  <a:pt x="33411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4" name="Google Shape;404;p31"/>
          <p:cNvSpPr/>
          <p:nvPr/>
        </p:nvSpPr>
        <p:spPr>
          <a:xfrm>
            <a:off x="8526000" y="4618424"/>
            <a:ext cx="1429253" cy="111133"/>
          </a:xfrm>
          <a:custGeom>
            <a:avLst/>
            <a:gdLst/>
            <a:ahLst/>
            <a:cxnLst/>
            <a:rect l="l" t="t" r="r" b="b"/>
            <a:pathLst>
              <a:path w="33412" h="2598" extrusionOk="0">
                <a:moveTo>
                  <a:pt x="1" y="1"/>
                </a:moveTo>
                <a:lnTo>
                  <a:pt x="1" y="2598"/>
                </a:lnTo>
                <a:lnTo>
                  <a:pt x="33411" y="2598"/>
                </a:lnTo>
                <a:lnTo>
                  <a:pt x="33411" y="1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5" name="Google Shape;405;p31"/>
          <p:cNvSpPr/>
          <p:nvPr/>
        </p:nvSpPr>
        <p:spPr>
          <a:xfrm>
            <a:off x="8526000" y="4879875"/>
            <a:ext cx="1429253" cy="111133"/>
          </a:xfrm>
          <a:custGeom>
            <a:avLst/>
            <a:gdLst/>
            <a:ahLst/>
            <a:cxnLst/>
            <a:rect l="l" t="t" r="r" b="b"/>
            <a:pathLst>
              <a:path w="33412" h="2598" extrusionOk="0">
                <a:moveTo>
                  <a:pt x="1" y="1"/>
                </a:moveTo>
                <a:lnTo>
                  <a:pt x="1" y="2598"/>
                </a:lnTo>
                <a:lnTo>
                  <a:pt x="33411" y="2598"/>
                </a:lnTo>
                <a:lnTo>
                  <a:pt x="33411" y="1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F4F49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6" name="Google Shape;406;p31"/>
          <p:cNvSpPr/>
          <p:nvPr/>
        </p:nvSpPr>
        <p:spPr>
          <a:xfrm>
            <a:off x="8402718" y="3244781"/>
            <a:ext cx="838593" cy="1219263"/>
          </a:xfrm>
          <a:custGeom>
            <a:avLst/>
            <a:gdLst/>
            <a:ahLst/>
            <a:cxnLst/>
            <a:rect l="l" t="t" r="r" b="b"/>
            <a:pathLst>
              <a:path w="19604" h="28503" fill="none" extrusionOk="0">
                <a:moveTo>
                  <a:pt x="15677" y="28502"/>
                </a:moveTo>
                <a:cubicBezTo>
                  <a:pt x="15677" y="28502"/>
                  <a:pt x="15392" y="5701"/>
                  <a:pt x="7696" y="2851"/>
                </a:cubicBezTo>
                <a:cubicBezTo>
                  <a:pt x="1" y="0"/>
                  <a:pt x="1679" y="9913"/>
                  <a:pt x="19604" y="9913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7" name="Google Shape;407;p31"/>
          <p:cNvSpPr/>
          <p:nvPr/>
        </p:nvSpPr>
        <p:spPr>
          <a:xfrm>
            <a:off x="9239943" y="3244781"/>
            <a:ext cx="838593" cy="1219263"/>
          </a:xfrm>
          <a:custGeom>
            <a:avLst/>
            <a:gdLst/>
            <a:ahLst/>
            <a:cxnLst/>
            <a:rect l="l" t="t" r="r" b="b"/>
            <a:pathLst>
              <a:path w="19604" h="28503" fill="none" extrusionOk="0">
                <a:moveTo>
                  <a:pt x="3927" y="28502"/>
                </a:moveTo>
                <a:cubicBezTo>
                  <a:pt x="3927" y="28502"/>
                  <a:pt x="4212" y="5701"/>
                  <a:pt x="11908" y="2851"/>
                </a:cubicBezTo>
                <a:cubicBezTo>
                  <a:pt x="19603" y="0"/>
                  <a:pt x="17925" y="9913"/>
                  <a:pt x="0" y="9913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463" y="1194641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значимость: в ходе проведения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исследовательской работы будет создана методическая копилка, в которой  будут разработки интерактивных заданий 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онлайн сервисов которые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использоваться на уроках математики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разработаны методические рекомендации по применению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внедрению ИКТ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обучения математике, которые могут использовать учителя в своей профессиональной деятельности.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Черно-зеленый">
      <a:dk1>
        <a:sysClr val="windowText" lastClr="000000"/>
      </a:dk1>
      <a:lt1>
        <a:sysClr val="window" lastClr="FFFFFF"/>
      </a:lt1>
      <a:dk2>
        <a:srgbClr val="81B43F"/>
      </a:dk2>
      <a:lt2>
        <a:srgbClr val="C0D99C"/>
      </a:lt2>
      <a:accent1>
        <a:srgbClr val="000000"/>
      </a:accent1>
      <a:accent2>
        <a:srgbClr val="35402B"/>
      </a:accent2>
      <a:accent3>
        <a:srgbClr val="7DA63F"/>
      </a:accent3>
      <a:accent4>
        <a:srgbClr val="5E7330"/>
      </a:accent4>
      <a:accent5>
        <a:srgbClr val="F2F2F2"/>
      </a:accent5>
      <a:accent6>
        <a:srgbClr val="BFBFBF"/>
      </a:accent6>
      <a:hlink>
        <a:srgbClr val="8EBF45"/>
      </a:hlink>
      <a:folHlink>
        <a:srgbClr val="C0D99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00CF1-9F3A-4B36-B632-C9BABE4A6B99}"/>
</file>

<file path=customXml/itemProps2.xml><?xml version="1.0" encoding="utf-8"?>
<ds:datastoreItem xmlns:ds="http://schemas.openxmlformats.org/officeDocument/2006/customXml" ds:itemID="{38D078CC-8D89-46F3-9671-2625EF924AAC}"/>
</file>

<file path=customXml/itemProps3.xml><?xml version="1.0" encoding="utf-8"?>
<ds:datastoreItem xmlns:ds="http://schemas.openxmlformats.org/officeDocument/2006/customXml" ds:itemID="{D8930599-A0F5-477D-870D-08814EF20CA0}"/>
</file>

<file path=customXml/itemProps4.xml><?xml version="1.0" encoding="utf-8"?>
<ds:datastoreItem xmlns:ds="http://schemas.openxmlformats.org/officeDocument/2006/customXml" ds:itemID="{26323C8E-D074-4535-9FC3-ACF705FEAE8D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1026</TotalTime>
  <Words>397</Words>
  <Application>Microsoft Office PowerPoint</Application>
  <PresentationFormat>Широкоэкранный</PresentationFormat>
  <Paragraphs>83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Englebert</vt:lpstr>
      <vt:lpstr>Monotype Corsiva</vt:lpstr>
      <vt:lpstr>Times New Roman</vt:lpstr>
      <vt:lpstr>Trebuchet MS</vt:lpstr>
      <vt:lpstr>Zilla Slab</vt:lpstr>
      <vt:lpstr>Тема Office</vt:lpstr>
      <vt:lpstr> Возможности применения ИКТ на уроках математики в пятых классах</vt:lpstr>
      <vt:lpstr>Презентация PowerPoint</vt:lpstr>
      <vt:lpstr>Презентация PowerPoint</vt:lpstr>
      <vt:lpstr>Основные цели применения ИКТ в обучении</vt:lpstr>
      <vt:lpstr>Презентация PowerPoint</vt:lpstr>
      <vt:lpstr>Преимущества и новизна в использовании ИКТ</vt:lpstr>
      <vt:lpstr>Данный проект будет направлен на разработку методических рекомендаций, а точнее в пошаговом консультировании внедрения ИКТ в образовательный процесс </vt:lpstr>
      <vt:lpstr>Презентация PowerPoint</vt:lpstr>
      <vt:lpstr>Презентация PowerPoint</vt:lpstr>
      <vt:lpstr>В качестве эффективности применения ИКТ привожу пример опыт практической работы по применению электронной рабочей тетради на уроках математики в прошлом году в 6 «В» (ныне 7 «В») классе.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Мария Шабалина</cp:lastModifiedBy>
  <cp:revision>67</cp:revision>
  <dcterms:created xsi:type="dcterms:W3CDTF">2020-06-16T06:14:32Z</dcterms:created>
  <dcterms:modified xsi:type="dcterms:W3CDTF">2021-11-14T11:29:47Z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