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4E16B-D9D0-49D1-9044-FAB1C3D4974F}" v="1892" dt="2020-12-03T20:07:40.621"/>
    <p1510:client id="{88A3D456-4D3A-4173-992B-9B08A3E10D8B}" v="38" dt="2020-12-10T18:41:59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Бахарева Любовь" userId="30b7b08fd0fa31a5" providerId="Windows Live" clId="Web-{88A3D456-4D3A-4173-992B-9B08A3E10D8B}"/>
    <pc:docChg chg="addSld delSld modSld">
      <pc:chgData name="Бахарева Любовь" userId="30b7b08fd0fa31a5" providerId="Windows Live" clId="Web-{88A3D456-4D3A-4173-992B-9B08A3E10D8B}" dt="2020-12-10T18:41:59.941" v="38" actId="20577"/>
      <pc:docMkLst>
        <pc:docMk/>
      </pc:docMkLst>
      <pc:sldChg chg="modSp">
        <pc:chgData name="Бахарева Любовь" userId="30b7b08fd0fa31a5" providerId="Windows Live" clId="Web-{88A3D456-4D3A-4173-992B-9B08A3E10D8B}" dt="2020-12-10T18:39:44.691" v="28" actId="20577"/>
        <pc:sldMkLst>
          <pc:docMk/>
          <pc:sldMk cId="3729160140" sldId="259"/>
        </pc:sldMkLst>
        <pc:spChg chg="mod">
          <ac:chgData name="Бахарева Любовь" userId="30b7b08fd0fa31a5" providerId="Windows Live" clId="Web-{88A3D456-4D3A-4173-992B-9B08A3E10D8B}" dt="2020-12-10T18:39:44.691" v="28" actId="20577"/>
          <ac:spMkLst>
            <pc:docMk/>
            <pc:sldMk cId="3729160140" sldId="259"/>
            <ac:spMk id="2" creationId="{D5DA6E03-F921-4BA2-B52C-836F3231E80F}"/>
          </ac:spMkLst>
        </pc:spChg>
      </pc:sldChg>
      <pc:sldChg chg="modSp">
        <pc:chgData name="Бахарева Любовь" userId="30b7b08fd0fa31a5" providerId="Windows Live" clId="Web-{88A3D456-4D3A-4173-992B-9B08A3E10D8B}" dt="2020-12-10T18:41:59.941" v="37" actId="20577"/>
        <pc:sldMkLst>
          <pc:docMk/>
          <pc:sldMk cId="2300351600" sldId="260"/>
        </pc:sldMkLst>
        <pc:spChg chg="mod">
          <ac:chgData name="Бахарева Любовь" userId="30b7b08fd0fa31a5" providerId="Windows Live" clId="Web-{88A3D456-4D3A-4173-992B-9B08A3E10D8B}" dt="2020-12-10T18:41:59.941" v="37" actId="20577"/>
          <ac:spMkLst>
            <pc:docMk/>
            <pc:sldMk cId="2300351600" sldId="260"/>
            <ac:spMk id="2" creationId="{BA090CF4-63A0-40C9-B31E-5379B421AEDD}"/>
          </ac:spMkLst>
        </pc:spChg>
      </pc:sldChg>
      <pc:sldChg chg="new del">
        <pc:chgData name="Бахарева Любовь" userId="30b7b08fd0fa31a5" providerId="Windows Live" clId="Web-{88A3D456-4D3A-4173-992B-9B08A3E10D8B}" dt="2020-12-10T18:41:51.034" v="34"/>
        <pc:sldMkLst>
          <pc:docMk/>
          <pc:sldMk cId="3640967482" sldId="261"/>
        </pc:sldMkLst>
      </pc:sldChg>
      <pc:sldChg chg="addSp modSp new del mod setBg">
        <pc:chgData name="Бахарева Любовь" userId="30b7b08fd0fa31a5" providerId="Windows Live" clId="Web-{88A3D456-4D3A-4173-992B-9B08A3E10D8B}" dt="2020-12-10T18:41:16.066" v="33"/>
        <pc:sldMkLst>
          <pc:docMk/>
          <pc:sldMk cId="2574191501" sldId="262"/>
        </pc:sldMkLst>
        <pc:spChg chg="mod">
          <ac:chgData name="Бахарева Любовь" userId="30b7b08fd0fa31a5" providerId="Windows Live" clId="Web-{88A3D456-4D3A-4173-992B-9B08A3E10D8B}" dt="2020-12-10T18:40:49.675" v="32"/>
          <ac:spMkLst>
            <pc:docMk/>
            <pc:sldMk cId="2574191501" sldId="262"/>
            <ac:spMk id="2" creationId="{4651F8E7-6898-4D52-9229-34690B41DBF9}"/>
          </ac:spMkLst>
        </pc:spChg>
        <pc:spChg chg="add">
          <ac:chgData name="Бахарева Любовь" userId="30b7b08fd0fa31a5" providerId="Windows Live" clId="Web-{88A3D456-4D3A-4173-992B-9B08A3E10D8B}" dt="2020-12-10T18:40:49.675" v="32"/>
          <ac:spMkLst>
            <pc:docMk/>
            <pc:sldMk cId="2574191501" sldId="262"/>
            <ac:spMk id="7" creationId="{C66F2F30-5DC0-44A0-BFA6-E12F46ED16DA}"/>
          </ac:spMkLst>
        </pc:spChg>
        <pc:spChg chg="add">
          <ac:chgData name="Бахарева Любовь" userId="30b7b08fd0fa31a5" providerId="Windows Live" clId="Web-{88A3D456-4D3A-4173-992B-9B08A3E10D8B}" dt="2020-12-10T18:40:49.675" v="32"/>
          <ac:spMkLst>
            <pc:docMk/>
            <pc:sldMk cId="2574191501" sldId="262"/>
            <ac:spMk id="9" creationId="{85872F57-7F42-4F97-8391-DDC8D0054C03}"/>
          </ac:spMkLst>
        </pc:spChg>
        <pc:spChg chg="add">
          <ac:chgData name="Бахарева Любовь" userId="30b7b08fd0fa31a5" providerId="Windows Live" clId="Web-{88A3D456-4D3A-4173-992B-9B08A3E10D8B}" dt="2020-12-10T18:40:49.675" v="32"/>
          <ac:spMkLst>
            <pc:docMk/>
            <pc:sldMk cId="2574191501" sldId="262"/>
            <ac:spMk id="11" creationId="{04DC2037-48A0-4F22-B9D4-8EAEBC780AB4}"/>
          </ac:spMkLst>
        </pc:spChg>
        <pc:spChg chg="add">
          <ac:chgData name="Бахарева Любовь" userId="30b7b08fd0fa31a5" providerId="Windows Live" clId="Web-{88A3D456-4D3A-4173-992B-9B08A3E10D8B}" dt="2020-12-10T18:40:49.675" v="32"/>
          <ac:spMkLst>
            <pc:docMk/>
            <pc:sldMk cId="2574191501" sldId="262"/>
            <ac:spMk id="13" creationId="{0006CBFD-ADA0-43D1-9332-9C34CA1C76ED}"/>
          </ac:spMkLst>
        </pc:spChg>
        <pc:spChg chg="add">
          <ac:chgData name="Бахарева Любовь" userId="30b7b08fd0fa31a5" providerId="Windows Live" clId="Web-{88A3D456-4D3A-4173-992B-9B08A3E10D8B}" dt="2020-12-10T18:40:49.675" v="32"/>
          <ac:spMkLst>
            <pc:docMk/>
            <pc:sldMk cId="2574191501" sldId="262"/>
            <ac:spMk id="15" creationId="{2B931666-F28F-45F3-A074-66D2272D58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ru-RU" sz="4800" dirty="0">
                <a:latin typeface="Times New Roman"/>
                <a:cs typeface="Calibri Light"/>
              </a:rPr>
              <a:t>Методическая тема: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ru-RU" sz="2800" dirty="0">
                <a:cs typeface="Calibri"/>
              </a:rPr>
              <a:t>Методы обучения иностранному языку обучающихся с низким уровнем мотивации</a:t>
            </a:r>
            <a:endParaRPr lang="ru-RU" sz="2800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A3D5CF-047E-4E32-BD2B-A844A52C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943" y="1786630"/>
            <a:ext cx="3825152" cy="3702909"/>
          </a:xfrm>
          <a:ln w="25400" cap="sq">
            <a:solidFill>
              <a:srgbClr val="FFFFFF"/>
            </a:solidFill>
            <a:miter lim="800000"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ru-RU" sz="3600" dirty="0">
                <a:solidFill>
                  <a:srgbClr val="FFFFFF"/>
                </a:solidFill>
                <a:latin typeface="Times New Roman"/>
                <a:cs typeface="Calibri Light"/>
              </a:rPr>
              <a:t>Методическая тема опирается на следующие </a:t>
            </a:r>
            <a:r>
              <a:rPr lang="ru-RU" sz="3600" dirty="0" err="1">
                <a:solidFill>
                  <a:srgbClr val="FFFFFF"/>
                </a:solidFill>
                <a:latin typeface="Times New Roman"/>
                <a:cs typeface="Calibri Light"/>
              </a:rPr>
              <a:t>микротемы</a:t>
            </a:r>
            <a:r>
              <a:rPr lang="ru-RU" sz="3600" dirty="0">
                <a:solidFill>
                  <a:srgbClr val="FFFFFF"/>
                </a:solidFill>
                <a:latin typeface="Times New Roman"/>
                <a:cs typeface="Calibri Light"/>
              </a:rPr>
              <a:t>:</a:t>
            </a:r>
            <a:endParaRPr lang="ru-RU" sz="36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D99CA8-1FEF-4385-AD85-6A6FEDA021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3200" dirty="0">
                <a:latin typeface="Times New Roman"/>
                <a:cs typeface="Calibri"/>
              </a:rPr>
              <a:t>Личностно- ориентированный подход в воспитании обучающихся 7-8 классов</a:t>
            </a:r>
          </a:p>
          <a:p>
            <a:pPr marL="0" indent="0">
              <a:buNone/>
            </a:pPr>
            <a:endParaRPr lang="ru-RU" sz="2000">
              <a:cs typeface="Calibri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018E79-A7F1-446B-9F64-981BA8FE5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671315"/>
            <a:ext cx="5057398" cy="25466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3200" dirty="0">
                <a:latin typeface="Times New Roman"/>
                <a:cs typeface="Calibri"/>
              </a:rPr>
              <a:t>Психологические особенности детей среднего школьного возраста</a:t>
            </a:r>
            <a:endParaRPr lang="ru-RU" sz="32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91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EA4CE-D2F5-4592-A3A9-21E8A4424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231742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>
                <a:latin typeface="Times New Roman"/>
                <a:cs typeface="Calibri Light"/>
              </a:rPr>
              <a:t>Цель</a:t>
            </a:r>
            <a:r>
              <a:rPr lang="en-US" sz="4800" dirty="0">
                <a:latin typeface="Times New Roman"/>
                <a:cs typeface="Calibri Light"/>
              </a:rPr>
              <a:t>: </a:t>
            </a:r>
            <a:r>
              <a:rPr lang="en-US" sz="4800" dirty="0" err="1">
                <a:latin typeface="Times New Roman"/>
                <a:cs typeface="Calibri Light"/>
              </a:rPr>
              <a:t>Повышение</a:t>
            </a:r>
            <a:r>
              <a:rPr lang="en-US" sz="4800" dirty="0">
                <a:latin typeface="Times New Roman"/>
                <a:cs typeface="Calibri Light"/>
              </a:rPr>
              <a:t> </a:t>
            </a:r>
            <a:r>
              <a:rPr lang="en-US" sz="4800" dirty="0" err="1">
                <a:latin typeface="Times New Roman"/>
                <a:cs typeface="Calibri Light"/>
              </a:rPr>
              <a:t>мотивации</a:t>
            </a:r>
            <a:r>
              <a:rPr lang="en-US" sz="4800" dirty="0">
                <a:latin typeface="Times New Roman"/>
                <a:cs typeface="Calibri Light"/>
              </a:rPr>
              <a:t> </a:t>
            </a:r>
            <a:r>
              <a:rPr lang="en-US" sz="4800" dirty="0" err="1">
                <a:latin typeface="Times New Roman"/>
                <a:cs typeface="Calibri Light"/>
              </a:rPr>
              <a:t>на</a:t>
            </a:r>
            <a:r>
              <a:rPr lang="en-US" sz="4800" dirty="0">
                <a:latin typeface="Times New Roman"/>
                <a:cs typeface="Calibri Light"/>
              </a:rPr>
              <a:t> </a:t>
            </a:r>
            <a:r>
              <a:rPr lang="en-US" sz="4800" dirty="0" err="1">
                <a:latin typeface="Times New Roman"/>
                <a:cs typeface="Calibri Light"/>
              </a:rPr>
              <a:t>уроках</a:t>
            </a:r>
            <a:r>
              <a:rPr lang="en-US" sz="4800" dirty="0">
                <a:latin typeface="Times New Roman"/>
                <a:cs typeface="Calibri Light"/>
              </a:rPr>
              <a:t> </a:t>
            </a:r>
            <a:r>
              <a:rPr lang="en-US" sz="4800" dirty="0" err="1">
                <a:latin typeface="Times New Roman"/>
                <a:cs typeface="Calibri Light"/>
              </a:rPr>
              <a:t>немецкого</a:t>
            </a:r>
            <a:r>
              <a:rPr lang="en-US" sz="4800" dirty="0">
                <a:latin typeface="Times New Roman"/>
                <a:cs typeface="Calibri Light"/>
              </a:rPr>
              <a:t> </a:t>
            </a:r>
            <a:r>
              <a:rPr lang="en-US" sz="4800" dirty="0" err="1">
                <a:latin typeface="Times New Roman"/>
                <a:cs typeface="Calibri Light"/>
              </a:rPr>
              <a:t>языка</a:t>
            </a:r>
            <a:endParaRPr lang="en-US" sz="4800" kern="1200" dirty="0" err="1">
              <a:solidFill>
                <a:schemeClr val="tx1"/>
              </a:solidFill>
              <a:latin typeface="Times New Roman"/>
              <a:cs typeface="+mj-cs"/>
            </a:endParaRP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38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DA6E03-F921-4BA2-B52C-836F3231E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 fontScale="90000"/>
          </a:bodyPr>
          <a:lstStyle/>
          <a:p>
            <a:r>
              <a:rPr lang="ru-RU" sz="4800" dirty="0">
                <a:latin typeface="Times New Roman"/>
                <a:cs typeface="Calibri Light"/>
              </a:rPr>
              <a:t>Способы решения методической темы:</a:t>
            </a:r>
            <a:endParaRPr lang="ru-RU" sz="4800" dirty="0">
              <a:latin typeface="Times New Roman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282ED3-0924-42DD-8B5F-8FF52F6EE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9" y="1711638"/>
            <a:ext cx="11002716" cy="511030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2400" dirty="0">
                <a:cs typeface="Calibri"/>
              </a:rPr>
              <a:t>1. Дифференцированный подход к обучению:</a:t>
            </a:r>
            <a:endParaRPr lang="ru-RU" dirty="0"/>
          </a:p>
          <a:p>
            <a:pPr marL="0" indent="0">
              <a:buNone/>
            </a:pPr>
            <a:r>
              <a:rPr lang="ru-RU" sz="2400" dirty="0">
                <a:cs typeface="Calibri"/>
              </a:rPr>
              <a:t>- фронтальная работа;</a:t>
            </a:r>
          </a:p>
          <a:p>
            <a:pPr marL="0" indent="0">
              <a:buNone/>
            </a:pPr>
            <a:r>
              <a:rPr lang="ru-RU" sz="2400" dirty="0">
                <a:cs typeface="Calibri"/>
              </a:rPr>
              <a:t>- групповая работа;</a:t>
            </a:r>
          </a:p>
          <a:p>
            <a:pPr marL="0" indent="0">
              <a:buNone/>
            </a:pPr>
            <a:r>
              <a:rPr lang="ru-RU" sz="2400" dirty="0">
                <a:cs typeface="Calibri"/>
              </a:rPr>
              <a:t>- индивидуальная деятельность;</a:t>
            </a:r>
          </a:p>
          <a:p>
            <a:pPr marL="0" indent="0">
              <a:buNone/>
            </a:pPr>
            <a:r>
              <a:rPr lang="ru-RU" sz="2400" dirty="0">
                <a:cs typeface="Calibri"/>
              </a:rPr>
              <a:t>2. Разнообразие видов деятельности  на уроке:</a:t>
            </a:r>
          </a:p>
          <a:p>
            <a:pPr marL="0" indent="0">
              <a:buNone/>
            </a:pPr>
            <a:r>
              <a:rPr lang="ru-RU" sz="2400" dirty="0">
                <a:cs typeface="Calibri"/>
              </a:rPr>
              <a:t>- игры, конкурсы, музыка на уроке, социальные истории и т.д.</a:t>
            </a:r>
          </a:p>
          <a:p>
            <a:pPr marL="0" indent="0">
              <a:buNone/>
            </a:pPr>
            <a:r>
              <a:rPr lang="ru-RU" sz="2400" dirty="0">
                <a:cs typeface="Calibri"/>
              </a:rPr>
              <a:t>3. Творческие задания как на уроке, так и в качестве домашней работы (рисунки, мастер-классы, кроссворды, ребусы...)</a:t>
            </a:r>
          </a:p>
          <a:p>
            <a:pPr marL="0" indent="0">
              <a:buNone/>
            </a:pPr>
            <a:r>
              <a:rPr lang="ru-RU" sz="2400" dirty="0">
                <a:cs typeface="Calibri"/>
              </a:rPr>
              <a:t>4. Использование двигательных моментов ("</a:t>
            </a:r>
            <a:r>
              <a:rPr lang="ru-RU" sz="2400" dirty="0" err="1">
                <a:cs typeface="Calibri"/>
              </a:rPr>
              <a:t>брожение"по</a:t>
            </a:r>
            <a:r>
              <a:rPr lang="ru-RU" sz="2400" dirty="0">
                <a:cs typeface="Calibri"/>
              </a:rPr>
              <a:t> классу, физкультминутки, выход к доске, параллельная работа на "закрытых" досках)</a:t>
            </a:r>
          </a:p>
          <a:p>
            <a:pPr marL="0" indent="0">
              <a:buNone/>
            </a:pPr>
            <a:r>
              <a:rPr lang="ru-RU" sz="2400" dirty="0">
                <a:cs typeface="Calibri"/>
              </a:rPr>
              <a:t>5. Использование ИКТ (иногда с использованием личных мобильных телефонов учащихся для поиска информации в Интернете)</a:t>
            </a:r>
          </a:p>
          <a:p>
            <a:pPr marL="0" indent="0">
              <a:buNone/>
            </a:pPr>
            <a:endParaRPr lang="ru-RU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916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90CF4-63A0-40C9-B31E-5379B421A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>
                <a:latin typeface="Times New Roman"/>
                <a:cs typeface="Calibri Light"/>
              </a:rPr>
              <a:t>Длительность</a:t>
            </a:r>
            <a:r>
              <a:rPr lang="en-US" sz="4800" dirty="0">
                <a:latin typeface="Times New Roman"/>
                <a:cs typeface="Calibri Light"/>
              </a:rPr>
              <a:t> проекта</a:t>
            </a:r>
            <a:r>
              <a:rPr lang="en-US" sz="4800">
                <a:latin typeface="Times New Roman"/>
                <a:cs typeface="Calibri Light"/>
              </a:rPr>
              <a:t>: 2-3 </a:t>
            </a:r>
            <a:r>
              <a:rPr lang="en-US" sz="4800" dirty="0">
                <a:latin typeface="Times New Roman"/>
                <a:cs typeface="Calibri Light"/>
              </a:rPr>
              <a:t>года</a:t>
            </a:r>
            <a:endParaRPr lang="en-US" sz="4800" kern="1200" dirty="0">
              <a:solidFill>
                <a:schemeClr val="tx1"/>
              </a:solidFill>
              <a:latin typeface="Times New Roman"/>
              <a:cs typeface="+mj-cs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516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7A1ADB-3A1A-49DE-96D5-788D9A080817}"/>
</file>

<file path=customXml/itemProps2.xml><?xml version="1.0" encoding="utf-8"?>
<ds:datastoreItem xmlns:ds="http://schemas.openxmlformats.org/officeDocument/2006/customXml" ds:itemID="{038883BC-46DB-4940-997F-41E84E82CAB7}"/>
</file>

<file path=customXml/itemProps3.xml><?xml version="1.0" encoding="utf-8"?>
<ds:datastoreItem xmlns:ds="http://schemas.openxmlformats.org/officeDocument/2006/customXml" ds:itemID="{59E0AA99-086E-4A21-B8CB-2FB949C577AA}"/>
</file>

<file path=customXml/itemProps4.xml><?xml version="1.0" encoding="utf-8"?>
<ds:datastoreItem xmlns:ds="http://schemas.openxmlformats.org/officeDocument/2006/customXml" ds:itemID="{A2A83106-571F-4E8C-8FBB-1FDCC8C48CA6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Методическая тема:</vt:lpstr>
      <vt:lpstr>Методическая тема опирается на следующие микротемы:</vt:lpstr>
      <vt:lpstr>Цель: Повышение мотивации на уроках немецкого языка</vt:lpstr>
      <vt:lpstr>Способы решения методической темы:</vt:lpstr>
      <vt:lpstr>Длительность проекта: 2-3 года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308</cp:revision>
  <dcterms:created xsi:type="dcterms:W3CDTF">2020-12-03T19:29:17Z</dcterms:created>
  <dcterms:modified xsi:type="dcterms:W3CDTF">2021-09-21T14:02:11Z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