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E0AC2-CCB3-4DE4-B3F6-723720CB71FA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014C-12E9-46FC-9C3A-C72EFEEBE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76672"/>
            <a:ext cx="8786874" cy="62384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Роль личности преподавателя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просто огромная. Эта роль основополагающая.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взаимодействия педагога и 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происходит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взаимовлияние друг на друга, обмен эмоциями, мыслями, переживаниями.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учащийся воспринимает учителя в первую очередь как личность.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педагога выступает в роли своего рода «живого зеркала», в которое постоянно «глядится»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ученик. </a:t>
            </a:r>
          </a:p>
          <a:p>
            <a:pPr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614366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2400"/>
              </a:spcAft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«Я люблю свою работу и свою маленькую школу. Здесь каждый класс, каждая половица – все знакомое и родное. Во все вложена частица моего труда, частица моего сердца.</a:t>
            </a:r>
          </a:p>
          <a:p>
            <a:pPr algn="l">
              <a:spcBef>
                <a:spcPts val="0"/>
              </a:spcBef>
              <a:spcAft>
                <a:spcPts val="2400"/>
              </a:spcAft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что я люблю свою работу? За бессонные ночи? За бесконечные переживания? Нескончаемые ученические тетради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>
              <a:spcBef>
                <a:spcPts val="0"/>
              </a:spcBef>
              <a:spcAft>
                <a:spcPts val="2400"/>
              </a:spcAft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Наверное, и за это. А главное, за то, что можно помочь детям, наполнить добротой каждое мгновение их жизни. Потому что в самые трудные для меня моменты, когда не было сил просто жить, именно они, непослушные, неугомонные, давали эти силы и возвращали веру в будущее своей открытостью, простодушием и непосредственностью.</a:t>
            </a:r>
          </a:p>
          <a:p>
            <a:pPr algn="l">
              <a:spcBef>
                <a:spcPts val="0"/>
              </a:spcBef>
              <a:spcAft>
                <a:spcPts val="2400"/>
              </a:spcAft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Сегодня школа объявляет главной ценностью душу живую – ребенка. Важно не только проникнуть в мир ребенка, важно не сломать мир его души. Если он впустил тебя в этот мир, береги это доверие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!»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люблю даже вас,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слабыши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лентяи,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Хоть не мало, признаюсь, от вас перенес,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Даже вас, шалуны, даже самых отчаянных,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Доводящих до скрытых мучений и слез.</a:t>
            </a:r>
          </a:p>
          <a:p>
            <a:pPr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сейчас не поймете, как ночью бессонной,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успев отдохнуть за отведенный срок,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сижу над тетрадью, усталый, влюбленный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наш грядущий и вам неизвестный урок…</a:t>
            </a:r>
          </a:p>
          <a:p>
            <a:pPr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уроки, как люди, похожи и разны,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к ним приглядеться с различных сторон,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Ведь бывают уроки как радостный праздник,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бывают они, как мучительный сон.</a:t>
            </a:r>
          </a:p>
          <a:p>
            <a:pPr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когда расцветут ваши милые лица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живым любопытством глаза озарит,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 десятках голов моя мысль шевелится,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 десятках сердец мое сердце стучит.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AWJJH2MPE6E2-1585558818-1011</_dlc_DocId>
    <_dlc_DocIdUrl xmlns="4a252ca3-5a62-4c1c-90a6-29f4710e47f8">
      <Url>http://edu-sps.koiro.local/Kostroma_EDU/kos-sch-29/_layouts/15/DocIdRedir.aspx?ID=AWJJH2MPE6E2-1585558818-1011</Url>
      <Description>AWJJH2MPE6E2-1585558818-1011</Description>
    </_dlc_DocIdUrl>
  </documentManagement>
</p:properties>
</file>

<file path=customXml/itemProps1.xml><?xml version="1.0" encoding="utf-8"?>
<ds:datastoreItem xmlns:ds="http://schemas.openxmlformats.org/officeDocument/2006/customXml" ds:itemID="{7A115513-C7FD-4A8C-B032-A9622200E360}"/>
</file>

<file path=customXml/itemProps2.xml><?xml version="1.0" encoding="utf-8"?>
<ds:datastoreItem xmlns:ds="http://schemas.openxmlformats.org/officeDocument/2006/customXml" ds:itemID="{F528CCD1-2BAB-4CA3-BF00-93D5F9FAA069}"/>
</file>

<file path=customXml/itemProps3.xml><?xml version="1.0" encoding="utf-8"?>
<ds:datastoreItem xmlns:ds="http://schemas.openxmlformats.org/officeDocument/2006/customXml" ds:itemID="{99380B63-A0B7-49CC-99C6-A951874EC49D}"/>
</file>

<file path=customXml/itemProps4.xml><?xml version="1.0" encoding="utf-8"?>
<ds:datastoreItem xmlns:ds="http://schemas.openxmlformats.org/officeDocument/2006/customXml" ds:itemID="{BB044713-08AE-4D31-BA45-96A8D9F9FA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339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ПК</cp:lastModifiedBy>
  <cp:revision>8</cp:revision>
  <dcterms:created xsi:type="dcterms:W3CDTF">2013-12-12T19:33:02Z</dcterms:created>
  <dcterms:modified xsi:type="dcterms:W3CDTF">2013-12-13T11:20:39Z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c453657a-184c-49df-b8bf-8620ba3d359c</vt:lpwstr>
  </property>
</Properties>
</file>