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fntdata" ContentType="application/x-fontdata"/>
  <Default Extension="xml" ContentType="application/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presentation.xml" ContentType="application/vnd.openxmlformats-officedocument.presentationml.presentation.main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2" Type="http://schemas.openxmlformats.org/officeDocument/2006/relationships/custom-properties" Target="docProps/custom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embeddedFontLst>
    <p:embeddedFont>
      <p:font typeface="Nunito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font" Target="fonts/Nunito-regular.fntdata"/><Relationship Id="rId8" Type="http://schemas.openxmlformats.org/officeDocument/2006/relationships/slide" Target="slides/slide3.xml"/><Relationship Id="rId18" Type="http://schemas.openxmlformats.org/officeDocument/2006/relationships/customXml" Target="../customXml/item2.xml"/><Relationship Id="rId3" Type="http://schemas.openxmlformats.org/officeDocument/2006/relationships/presProps" Target="presProps.xml"/><Relationship Id="rId12" Type="http://schemas.openxmlformats.org/officeDocument/2006/relationships/slide" Target="slides/slide7.xml"/><Relationship Id="rId7" Type="http://schemas.openxmlformats.org/officeDocument/2006/relationships/slide" Target="slides/slide2.xml"/><Relationship Id="rId17" Type="http://schemas.openxmlformats.org/officeDocument/2006/relationships/customXml" Target="../customXml/item1.xml"/><Relationship Id="rId2" Type="http://schemas.openxmlformats.org/officeDocument/2006/relationships/viewProps" Target="viewProps.xml"/><Relationship Id="rId16" Type="http://schemas.openxmlformats.org/officeDocument/2006/relationships/font" Target="fonts/Nunito-boldItalic.fntdata"/><Relationship Id="rId20" Type="http://schemas.openxmlformats.org/officeDocument/2006/relationships/customXml" Target="../customXml/item4.xml"/><Relationship Id="rId11" Type="http://schemas.openxmlformats.org/officeDocument/2006/relationships/slide" Target="slides/slide6.xml"/><Relationship Id="rId1" Type="http://schemas.openxmlformats.org/officeDocument/2006/relationships/theme" Target="theme/theme1.xml"/><Relationship Id="rId6" Type="http://schemas.openxmlformats.org/officeDocument/2006/relationships/slide" Target="slides/slide1.xml"/><Relationship Id="rId15" Type="http://schemas.openxmlformats.org/officeDocument/2006/relationships/font" Target="fonts/Nunito-italic.fntdata"/><Relationship Id="rId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font" Target="fonts/Nunito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e0c5f2087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2e0c5f2087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2e0c5f20876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2e0c5f20876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2e0c5f20876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2e0c5f20876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2e0c5f20876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2e0c5f20876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2e0c5f20876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2e0c5f20876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2e0c5f20876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2e0c5f20876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accent6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/>
          <p:nvPr/>
        </p:nvSpPr>
        <p:spPr>
          <a:xfrm rot="10800000">
            <a:off x="5058905" y="0"/>
            <a:ext cx="4085100" cy="20526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20327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4" name="Google Shape;14;p2"/>
          <p:cNvGrpSpPr/>
          <p:nvPr/>
        </p:nvGrpSpPr>
        <p:grpSpPr>
          <a:xfrm>
            <a:off x="255200" y="592"/>
            <a:ext cx="2250363" cy="1044300"/>
            <a:chOff x="255200" y="592"/>
            <a:chExt cx="2250363" cy="1044300"/>
          </a:xfrm>
        </p:grpSpPr>
        <p:sp>
          <p:nvSpPr>
            <p:cNvPr id="15" name="Google Shape;15;p2"/>
            <p:cNvSpPr/>
            <p:nvPr/>
          </p:nvSpPr>
          <p:spPr>
            <a:xfrm>
              <a:off x="764063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509632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255200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8" name="Google Shape;18;p2"/>
          <p:cNvGrpSpPr/>
          <p:nvPr/>
        </p:nvGrpSpPr>
        <p:grpSpPr>
          <a:xfrm>
            <a:off x="905395" y="592"/>
            <a:ext cx="2250363" cy="1044300"/>
            <a:chOff x="905395" y="592"/>
            <a:chExt cx="2250363" cy="1044300"/>
          </a:xfrm>
        </p:grpSpPr>
        <p:sp>
          <p:nvSpPr>
            <p:cNvPr id="19" name="Google Shape;19;p2"/>
            <p:cNvSpPr/>
            <p:nvPr/>
          </p:nvSpPr>
          <p:spPr>
            <a:xfrm>
              <a:off x="1414258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159826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905395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2" name="Google Shape;22;p2"/>
          <p:cNvGrpSpPr/>
          <p:nvPr/>
        </p:nvGrpSpPr>
        <p:grpSpPr>
          <a:xfrm>
            <a:off x="7057468" y="5088"/>
            <a:ext cx="1851282" cy="752108"/>
            <a:chOff x="6917201" y="0"/>
            <a:chExt cx="2227777" cy="863400"/>
          </a:xfrm>
        </p:grpSpPr>
        <p:sp>
          <p:nvSpPr>
            <p:cNvPr id="23" name="Google Shape;23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6" name="Google Shape;26;p2"/>
          <p:cNvGrpSpPr/>
          <p:nvPr/>
        </p:nvGrpSpPr>
        <p:grpSpPr>
          <a:xfrm>
            <a:off x="6553032" y="4217852"/>
            <a:ext cx="2389068" cy="925737"/>
            <a:chOff x="6917201" y="0"/>
            <a:chExt cx="2227777" cy="863400"/>
          </a:xfrm>
        </p:grpSpPr>
        <p:sp>
          <p:nvSpPr>
            <p:cNvPr id="27" name="Google Shape;27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0" name="Google Shape;30;p2"/>
          <p:cNvGrpSpPr/>
          <p:nvPr/>
        </p:nvGrpSpPr>
        <p:grpSpPr>
          <a:xfrm>
            <a:off x="199149" y="4055652"/>
            <a:ext cx="2795414" cy="1083308"/>
            <a:chOff x="6917201" y="0"/>
            <a:chExt cx="2227777" cy="863400"/>
          </a:xfrm>
        </p:grpSpPr>
        <p:sp>
          <p:nvSpPr>
            <p:cNvPr id="31" name="Google Shape;31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4" name="Google Shape;34;p2"/>
          <p:cNvSpPr txBox="1"/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35" name="Google Shape;35;p2"/>
          <p:cNvSpPr txBox="1"/>
          <p:nvPr>
            <p:ph idx="1" type="subTitle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6" name="Google Shape;36;p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3"/>
        </a:solidFill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1"/>
          <p:cNvSpPr/>
          <p:nvPr/>
        </p:nvSpPr>
        <p:spPr>
          <a:xfrm flipH="1">
            <a:off x="5569200" y="2834075"/>
            <a:ext cx="3574800" cy="23094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1" name="Google Shape;111;p11"/>
          <p:cNvGrpSpPr/>
          <p:nvPr/>
        </p:nvGrpSpPr>
        <p:grpSpPr>
          <a:xfrm>
            <a:off x="5959222" y="4119576"/>
            <a:ext cx="2520952" cy="1024165"/>
            <a:chOff x="6917201" y="0"/>
            <a:chExt cx="2227777" cy="863400"/>
          </a:xfrm>
        </p:grpSpPr>
        <p:sp>
          <p:nvSpPr>
            <p:cNvPr id="112" name="Google Shape;112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15" name="Google Shape;115;p11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116" name="Google Shape;116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19" name="Google Shape;119;p11"/>
          <p:cNvSpPr txBox="1"/>
          <p:nvPr>
            <p:ph hasCustomPrompt="1" type="title"/>
          </p:nvPr>
        </p:nvSpPr>
        <p:spPr>
          <a:xfrm>
            <a:off x="1385850" y="1383850"/>
            <a:ext cx="6372300" cy="1379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20" name="Google Shape;120;p11"/>
          <p:cNvSpPr txBox="1"/>
          <p:nvPr>
            <p:ph idx="1" type="body"/>
          </p:nvPr>
        </p:nvSpPr>
        <p:spPr>
          <a:xfrm>
            <a:off x="1385850" y="2863850"/>
            <a:ext cx="6372300" cy="64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ctr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21" name="Google Shape;121;p1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accent3"/>
        </a:solidFill>
      </p:bgPr>
    </p:bg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"/>
          <p:cNvSpPr/>
          <p:nvPr/>
        </p:nvSpPr>
        <p:spPr>
          <a:xfrm flipH="1">
            <a:off x="4757100" y="2309400"/>
            <a:ext cx="4386900" cy="28341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9" name="Google Shape;39;p3"/>
          <p:cNvGrpSpPr/>
          <p:nvPr/>
        </p:nvGrpSpPr>
        <p:grpSpPr>
          <a:xfrm>
            <a:off x="5594191" y="3961115"/>
            <a:ext cx="2910145" cy="1182340"/>
            <a:chOff x="6917201" y="0"/>
            <a:chExt cx="2227777" cy="863400"/>
          </a:xfrm>
        </p:grpSpPr>
        <p:sp>
          <p:nvSpPr>
            <p:cNvPr id="40" name="Google Shape;40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" name="Google Shape;41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Google Shape;42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3" name="Google Shape;43;p3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44" name="Google Shape;44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Google Shape;45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" name="Google Shape;46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7" name="Google Shape;47;p3"/>
          <p:cNvSpPr txBox="1"/>
          <p:nvPr>
            <p:ph type="title"/>
          </p:nvPr>
        </p:nvSpPr>
        <p:spPr>
          <a:xfrm>
            <a:off x="1888684" y="1746100"/>
            <a:ext cx="53775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8" name="Google Shape;48;p3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bg>
      <p:bgPr>
        <a:solidFill>
          <a:schemeClr val="dk2"/>
        </a:soli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4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4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4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54" name="Google Shape;54;p4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5" name="Google Shape;55;p4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bg>
      <p:bgPr>
        <a:solidFill>
          <a:schemeClr val="dk2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5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5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5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5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1" name="Google Shape;61;p5"/>
          <p:cNvSpPr txBox="1"/>
          <p:nvPr>
            <p:ph idx="1" type="body"/>
          </p:nvPr>
        </p:nvSpPr>
        <p:spPr>
          <a:xfrm>
            <a:off x="819150" y="1990725"/>
            <a:ext cx="36861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2" name="Google Shape;62;p5"/>
          <p:cNvSpPr txBox="1"/>
          <p:nvPr>
            <p:ph idx="2" type="body"/>
          </p:nvPr>
        </p:nvSpPr>
        <p:spPr>
          <a:xfrm>
            <a:off x="4638675" y="1990725"/>
            <a:ext cx="36861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3" name="Google Shape;63;p5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bg>
      <p:bgPr>
        <a:solidFill>
          <a:schemeClr val="dk2"/>
        </a:solid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6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6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6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6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9" name="Google Shape;69;p6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bg>
      <p:bgPr>
        <a:solidFill>
          <a:schemeClr val="accent3"/>
        </a:solid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7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7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7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7"/>
          <p:cNvSpPr txBox="1"/>
          <p:nvPr>
            <p:ph type="title"/>
          </p:nvPr>
        </p:nvSpPr>
        <p:spPr>
          <a:xfrm>
            <a:off x="819150" y="845600"/>
            <a:ext cx="3709200" cy="138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75" name="Google Shape;75;p7"/>
          <p:cNvSpPr txBox="1"/>
          <p:nvPr>
            <p:ph idx="1" type="body"/>
          </p:nvPr>
        </p:nvSpPr>
        <p:spPr>
          <a:xfrm>
            <a:off x="830700" y="2319050"/>
            <a:ext cx="3709200" cy="211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76" name="Google Shape;76;p7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1"/>
        </a:solid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8"/>
          <p:cNvSpPr/>
          <p:nvPr/>
        </p:nvSpPr>
        <p:spPr>
          <a:xfrm>
            <a:off x="0" y="2823144"/>
            <a:ext cx="7369200" cy="2316900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8"/>
          <p:cNvSpPr/>
          <p:nvPr/>
        </p:nvSpPr>
        <p:spPr>
          <a:xfrm flipH="1">
            <a:off x="3583210" y="1554113"/>
            <a:ext cx="5560500" cy="35895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0" name="Google Shape;80;p8"/>
          <p:cNvGrpSpPr/>
          <p:nvPr/>
        </p:nvGrpSpPr>
        <p:grpSpPr>
          <a:xfrm>
            <a:off x="255991" y="-118"/>
            <a:ext cx="2251347" cy="1043408"/>
            <a:chOff x="3961956" y="4383950"/>
            <a:chExt cx="1160548" cy="548700"/>
          </a:xfrm>
        </p:grpSpPr>
        <p:sp>
          <p:nvSpPr>
            <p:cNvPr id="81" name="Google Shape;81;p8"/>
            <p:cNvSpPr/>
            <p:nvPr/>
          </p:nvSpPr>
          <p:spPr>
            <a:xfrm>
              <a:off x="4224904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>
              <a:off x="4093430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>
              <a:off x="3961956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4" name="Google Shape;84;p8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5" name="Google Shape;85;p8"/>
          <p:cNvGrpSpPr/>
          <p:nvPr/>
        </p:nvGrpSpPr>
        <p:grpSpPr>
          <a:xfrm>
            <a:off x="34934" y="4522125"/>
            <a:ext cx="1593306" cy="617072"/>
            <a:chOff x="6917201" y="0"/>
            <a:chExt cx="2227777" cy="863400"/>
          </a:xfrm>
        </p:grpSpPr>
        <p:sp>
          <p:nvSpPr>
            <p:cNvPr id="86" name="Google Shape;86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9" name="Google Shape;89;p8"/>
          <p:cNvGrpSpPr/>
          <p:nvPr/>
        </p:nvGrpSpPr>
        <p:grpSpPr>
          <a:xfrm>
            <a:off x="5886353" y="1243"/>
            <a:ext cx="3257455" cy="1261514"/>
            <a:chOff x="6917201" y="0"/>
            <a:chExt cx="2227777" cy="863400"/>
          </a:xfrm>
        </p:grpSpPr>
        <p:sp>
          <p:nvSpPr>
            <p:cNvPr id="90" name="Google Shape;90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Google Shape;91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" name="Google Shape;92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3" name="Google Shape;93;p8"/>
          <p:cNvSpPr txBox="1"/>
          <p:nvPr>
            <p:ph type="title"/>
          </p:nvPr>
        </p:nvSpPr>
        <p:spPr>
          <a:xfrm>
            <a:off x="1393929" y="1301146"/>
            <a:ext cx="6366900" cy="2539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/>
        </p:txBody>
      </p:sp>
      <p:sp>
        <p:nvSpPr>
          <p:cNvPr id="94" name="Google Shape;94;p8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bg>
      <p:bgPr>
        <a:solidFill>
          <a:schemeClr val="dk2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9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9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9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9"/>
          <p:cNvSpPr txBox="1"/>
          <p:nvPr>
            <p:ph type="title"/>
          </p:nvPr>
        </p:nvSpPr>
        <p:spPr>
          <a:xfrm>
            <a:off x="819150" y="845600"/>
            <a:ext cx="6424200" cy="70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100" name="Google Shape;100;p9"/>
          <p:cNvSpPr txBox="1"/>
          <p:nvPr>
            <p:ph idx="1" type="subTitle"/>
          </p:nvPr>
        </p:nvSpPr>
        <p:spPr>
          <a:xfrm>
            <a:off x="819150" y="1550700"/>
            <a:ext cx="58599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01" name="Google Shape;101;p9"/>
          <p:cNvSpPr txBox="1"/>
          <p:nvPr>
            <p:ph idx="2" type="body"/>
          </p:nvPr>
        </p:nvSpPr>
        <p:spPr>
          <a:xfrm>
            <a:off x="819150" y="2467050"/>
            <a:ext cx="5859900" cy="209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02" name="Google Shape;102;p9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bg>
      <p:bgPr>
        <a:solidFill>
          <a:schemeClr val="accent1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0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0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10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10"/>
          <p:cNvSpPr txBox="1"/>
          <p:nvPr>
            <p:ph idx="1" type="body"/>
          </p:nvPr>
        </p:nvSpPr>
        <p:spPr>
          <a:xfrm>
            <a:off x="328025" y="4163500"/>
            <a:ext cx="7415100" cy="605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08" name="Google Shape;108;p10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hift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39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Calibri"/>
              <a:buChar char="●"/>
              <a:defRPr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3"/>
          <p:cNvSpPr txBox="1"/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Управление качеством образования</a:t>
            </a:r>
            <a:endParaRPr/>
          </a:p>
        </p:txBody>
      </p:sp>
      <p:sp>
        <p:nvSpPr>
          <p:cNvPr id="129" name="Google Shape;129;p13"/>
          <p:cNvSpPr txBox="1"/>
          <p:nvPr>
            <p:ph idx="1" type="subTitle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2023-2024 учебный год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4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Задачи на 2023-2024 год</a:t>
            </a:r>
            <a:endParaRPr/>
          </a:p>
        </p:txBody>
      </p:sp>
      <p:sp>
        <p:nvSpPr>
          <p:cNvPr id="135" name="Google Shape;135;p14"/>
          <p:cNvSpPr txBox="1"/>
          <p:nvPr>
            <p:ph idx="1" type="body"/>
          </p:nvPr>
        </p:nvSpPr>
        <p:spPr>
          <a:xfrm>
            <a:off x="819150" y="1522850"/>
            <a:ext cx="7505700" cy="2916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900"/>
              <a:t>Определить параметры делегирования полномочий для реализации общешкольных программ и проектов</a:t>
            </a:r>
            <a:endParaRPr sz="19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900"/>
              <a:t>Разработка критериев и форм мониторинга результатов воспитания и развития</a:t>
            </a:r>
            <a:endParaRPr sz="19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900"/>
              <a:t>Корректировка локальных актов в соответствии с обновленными ФГОС</a:t>
            </a:r>
            <a:endParaRPr sz="19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ru" sz="1900"/>
              <a:t>Корректировка положение о проектно-исследовательской деятельности</a:t>
            </a:r>
            <a:endParaRPr sz="19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5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Плюсы</a:t>
            </a:r>
            <a:endParaRPr/>
          </a:p>
        </p:txBody>
      </p:sp>
      <p:sp>
        <p:nvSpPr>
          <p:cNvPr id="141" name="Google Shape;141;p15"/>
          <p:cNvSpPr txBox="1"/>
          <p:nvPr>
            <p:ph idx="1" type="body"/>
          </p:nvPr>
        </p:nvSpPr>
        <p:spPr>
          <a:xfrm>
            <a:off x="819150" y="1489150"/>
            <a:ext cx="7505700" cy="294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100"/>
              <a:t>Отредактированы КТП и некоторые КИМ в соответствии с ФГОС</a:t>
            </a:r>
            <a:endParaRPr sz="21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 sz="2100"/>
              <a:t>Изменение порядка работы “Команда на классе”. Начало работы в параллелях. Проведены стартовые диагностики.</a:t>
            </a:r>
            <a:endParaRPr sz="21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 sz="2100"/>
              <a:t>Старт работы проекта “Наставник+”. Работа по технологической карте, с рабочим листом, проведены открытые уроки.</a:t>
            </a:r>
            <a:endParaRPr sz="21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6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Плюсы</a:t>
            </a:r>
            <a:endParaRPr/>
          </a:p>
        </p:txBody>
      </p:sp>
      <p:sp>
        <p:nvSpPr>
          <p:cNvPr id="147" name="Google Shape;147;p16"/>
          <p:cNvSpPr txBox="1"/>
          <p:nvPr>
            <p:ph idx="1" type="body"/>
          </p:nvPr>
        </p:nvSpPr>
        <p:spPr>
          <a:xfrm>
            <a:off x="819150" y="1477925"/>
            <a:ext cx="7505700" cy="296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900"/>
              <a:t>МКР по предметам проведены в соответствии со спецификациями. Проводится не только количественный, но и качественный анализ.</a:t>
            </a:r>
            <a:endParaRPr sz="19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900"/>
              <a:t>Успешное проведение ВПР, пробное и итоговое сочинение в 10 и 11 классах, пробные работы ОГЭ и ЕГЭ.</a:t>
            </a:r>
            <a:endParaRPr sz="19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ru" sz="1900"/>
              <a:t>Активное развитие функциональной грамотности</a:t>
            </a:r>
            <a:endParaRPr sz="19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7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Проблемы</a:t>
            </a:r>
            <a:endParaRPr/>
          </a:p>
        </p:txBody>
      </p:sp>
      <p:sp>
        <p:nvSpPr>
          <p:cNvPr id="153" name="Google Shape;153;p17"/>
          <p:cNvSpPr txBox="1"/>
          <p:nvPr>
            <p:ph idx="1" type="body"/>
          </p:nvPr>
        </p:nvSpPr>
        <p:spPr>
          <a:xfrm>
            <a:off x="819150" y="1534075"/>
            <a:ext cx="7505700" cy="290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900"/>
              <a:t>Формирование рабочей группы по корректировке положения об организации проектно-исследовательской деятельности</a:t>
            </a:r>
            <a:endParaRPr sz="19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900"/>
              <a:t>Нет защиты проектов в 5-7 классах. Малое количество участников в проектно-исследовательской деятельности на уровне города и региона.</a:t>
            </a:r>
            <a:endParaRPr sz="19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ru" sz="1900"/>
              <a:t>Подготовлены КИМы не по всем предметам в соответствии с ФГОС</a:t>
            </a:r>
            <a:endParaRPr sz="19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8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Проблемы</a:t>
            </a:r>
            <a:endParaRPr/>
          </a:p>
        </p:txBody>
      </p:sp>
      <p:sp>
        <p:nvSpPr>
          <p:cNvPr id="159" name="Google Shape;159;p18"/>
          <p:cNvSpPr txBox="1"/>
          <p:nvPr>
            <p:ph idx="1" type="body"/>
          </p:nvPr>
        </p:nvSpPr>
        <p:spPr>
          <a:xfrm>
            <a:off x="819150" y="1489150"/>
            <a:ext cx="7505700" cy="294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000"/>
              <a:t>Снижение успешности написания МКР (особенно за 2 полугодие), пробных работ ОГЭ в 9 классах</a:t>
            </a:r>
            <a:endParaRPr sz="2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 sz="2000"/>
              <a:t>Не все педагоги придерживаются единых критериев оценивания</a:t>
            </a:r>
            <a:endParaRPr sz="20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ru" sz="2000"/>
              <a:t>Недостаточное оснащение уроков ИЗО.</a:t>
            </a:r>
            <a:endParaRPr sz="2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9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МКР по предметам</a:t>
            </a:r>
            <a:endParaRPr/>
          </a:p>
        </p:txBody>
      </p:sp>
      <p:sp>
        <p:nvSpPr>
          <p:cNvPr id="165" name="Google Shape;165;p19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66" name="Google Shape;166;p19" title="Points scored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" y="0"/>
            <a:ext cx="8731176" cy="5143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hift">
  <a:themeElements>
    <a:clrScheme name="Shift">
      <a:dk1>
        <a:srgbClr val="FFFFFF"/>
      </a:dk1>
      <a:lt1>
        <a:srgbClr val="AF7B51"/>
      </a:lt1>
      <a:dk2>
        <a:srgbClr val="233A44"/>
      </a:dk2>
      <a:lt2>
        <a:srgbClr val="D9D9D9"/>
      </a:lt2>
      <a:accent1>
        <a:srgbClr val="00796B"/>
      </a:accent1>
      <a:accent2>
        <a:srgbClr val="D9563F"/>
      </a:accent2>
      <a:accent3>
        <a:srgbClr val="C4A15A"/>
      </a:accent3>
      <a:accent4>
        <a:srgbClr val="14F597"/>
      </a:accent4>
      <a:accent5>
        <a:srgbClr val="3D4594"/>
      </a:accent5>
      <a:accent6>
        <a:srgbClr val="163EF5"/>
      </a:accent6>
      <a:hlink>
        <a:srgbClr val="3D4594"/>
      </a:hlink>
      <a:folHlink>
        <a:srgbClr val="3D459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E7A85887BC00AB4B902C95D0D0122006" ma:contentTypeVersion="49" ma:contentTypeDescription="Создание документа." ma:contentTypeScope="" ma:versionID="e1beba7d97727391086f3c76e5681afa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644226da6f114a0b9638dd6372d57a13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A230F63-43FF-4FF2-AB93-F13FB61219A6}"/>
</file>

<file path=customXml/itemProps2.xml><?xml version="1.0" encoding="utf-8"?>
<ds:datastoreItem xmlns:ds="http://schemas.openxmlformats.org/officeDocument/2006/customXml" ds:itemID="{FCD8558D-0999-486C-93F3-727342CEB2F4}"/>
</file>

<file path=customXml/itemProps3.xml><?xml version="1.0" encoding="utf-8"?>
<ds:datastoreItem xmlns:ds="http://schemas.openxmlformats.org/officeDocument/2006/customXml" ds:itemID="{F08F34C4-5EEE-4F7E-A4C3-60E6215177BA}"/>
</file>

<file path=customXml/itemProps4.xml><?xml version="1.0" encoding="utf-8"?>
<ds:datastoreItem xmlns:ds="http://schemas.openxmlformats.org/officeDocument/2006/customXml" ds:itemID="{4DC45CDB-F699-4386-9866-2F9F9BEEC72C}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0x010100E7A85887BC00AB4B902C95D0D0122006</vt:lpwstr>
  </property>
</Properties>
</file>